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6858000" type="screen4x3"/>
  <p:notesSz cx="6858000" cy="9144000"/>
  <p:embeddedFontLst>
    <p:embeddedFont>
      <p:font typeface="Barlow Semi Condensed" panose="020F0502020204030204" pitchFamily="34" charset="0"/>
      <p:regular r:id="rId42"/>
      <p:bold r:id="rId43"/>
      <p:italic r:id="rId44"/>
      <p:boldItalic r:id="rId45"/>
    </p:embeddedFont>
    <p:embeddedFont>
      <p:font typeface="Barlow Semi Condensed Medium" panose="020F0502020204030204" pitchFamily="34"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Fjalla One" panose="02000506040000020004" pitchFamily="2" charset="0"/>
      <p:regular r:id="rId54"/>
    </p:embeddedFont>
    <p:embeddedFont>
      <p:font typeface="Roboto Condensed Light" panose="020F0302020204030204" pitchFamily="34"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ihzB55cYB6VdVUAeODVyoUs9zZU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14C525-3BE9-49F2-B8C8-1EF2F9755B0B}">
  <a:tblStyle styleId="{5014C525-3BE9-49F2-B8C8-1EF2F9755B0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107" d="100"/>
          <a:sy n="107" d="100"/>
        </p:scale>
        <p:origin x="1760" y="1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customschemas.google.com/relationships/presentationmetadata" Target="meta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onsumerboomer.com/how-common-is-credit-card-fraud-and-what-to-do-about-it/"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paymentsjournal.com/emerging-fraud-trends-to-look-for-this-holiday-season/"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25b8fa352a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25b8fa352a6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1" name="Google Shape;1781;g25b8fa352a6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25b1491a2ee_0_2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25b1491a2ee_0_2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4" name="Google Shape;1904;g25b1491a2ee_0_28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25b1491a2ee_0_2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25b1491a2ee_0_2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2" name="Google Shape;1912;g25b1491a2ee_0_29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25b300356f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25b300356f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0" name="Google Shape;1920;g25b300356f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25b1491a2ee_0_2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25b1491a2ee_0_2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1"/>
              <a:t>Image Source</a:t>
            </a:r>
            <a:r>
              <a:rPr lang="en-US"/>
              <a:t> </a:t>
            </a:r>
            <a:endParaRPr/>
          </a:p>
          <a:p>
            <a:pPr marL="381000" lvl="0" indent="-381000" algn="l"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Gareth. (2022, June 30). </a:t>
            </a:r>
            <a:r>
              <a:rPr lang="en-US" i="1">
                <a:latin typeface="Times New Roman"/>
                <a:ea typeface="Times New Roman"/>
                <a:cs typeface="Times New Roman"/>
                <a:sym typeface="Times New Roman"/>
              </a:rPr>
              <a:t>How common is credit card fraud? (And what to do about it) - Consumer Boomer</a:t>
            </a:r>
            <a:r>
              <a:rPr lang="en-US">
                <a:latin typeface="Times New Roman"/>
                <a:ea typeface="Times New Roman"/>
                <a:cs typeface="Times New Roman"/>
                <a:sym typeface="Times New Roman"/>
              </a:rPr>
              <a:t>. Consumer Boomer. </a:t>
            </a:r>
            <a:r>
              <a:rPr lang="en-US" u="sng">
                <a:solidFill>
                  <a:schemeClr val="hlink"/>
                </a:solidFill>
                <a:latin typeface="Times New Roman"/>
                <a:ea typeface="Times New Roman"/>
                <a:cs typeface="Times New Roman"/>
                <a:sym typeface="Times New Roman"/>
                <a:hlinkClick r:id="rId3"/>
              </a:rPr>
              <a:t>https://consumerboomer.com/how-common-is-credit-card-fraud-and-what-to-do-about-it/</a:t>
            </a:r>
            <a:r>
              <a:rPr lang="en-US">
                <a:latin typeface="Times New Roman"/>
                <a:ea typeface="Times New Roman"/>
                <a:cs typeface="Times New Roman"/>
                <a:sym typeface="Times New Roman"/>
              </a:rPr>
              <a:t> </a:t>
            </a:r>
            <a:endParaRPr/>
          </a:p>
        </p:txBody>
      </p:sp>
      <p:sp>
        <p:nvSpPr>
          <p:cNvPr id="1928" name="Google Shape;1928;g25b1491a2ee_0_2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25b300356f9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25b300356f9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8" name="Google Shape;1938;g25b300356f9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25b300356f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25b300356f9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6" name="Google Shape;1946;g25b300356f9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25b300356f9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25b300356f9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4" name="Google Shape;1954;g25b300356f9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25b300356f9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25b300356f9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2" name="Google Shape;1962;g25b300356f9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25b300356f9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25b300356f9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1" name="Google Shape;1971;g25b300356f9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25b300356f9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25b300356f9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9" name="Google Shape;1979;g25b300356f9_0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25af1bc20e7_0_390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25af1bc20e7_0_39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381000" lvl="0" indent="-381000" algn="l" rtl="0">
              <a:lnSpc>
                <a:spcPct val="115000"/>
              </a:lnSpc>
              <a:spcBef>
                <a:spcPts val="0"/>
              </a:spcBef>
              <a:spcAft>
                <a:spcPts val="0"/>
              </a:spcAft>
              <a:buClr>
                <a:schemeClr val="dk1"/>
              </a:buClr>
              <a:buSzPts val="1100"/>
              <a:buFont typeface="Arial"/>
              <a:buNone/>
            </a:pPr>
            <a:r>
              <a:rPr lang="en-US" b="1">
                <a:latin typeface="Times New Roman"/>
                <a:ea typeface="Times New Roman"/>
                <a:cs typeface="Times New Roman"/>
                <a:sym typeface="Times New Roman"/>
              </a:rPr>
              <a:t>Image Source</a:t>
            </a:r>
            <a:endParaRPr b="1">
              <a:latin typeface="Times New Roman"/>
              <a:ea typeface="Times New Roman"/>
              <a:cs typeface="Times New Roman"/>
              <a:sym typeface="Times New Roman"/>
            </a:endParaRPr>
          </a:p>
          <a:p>
            <a:pPr marL="381000" lvl="0" indent="-381000" algn="l" rtl="0">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Sakasegawa, J. (2022, December 9). </a:t>
            </a:r>
            <a:r>
              <a:rPr lang="en-US" i="1">
                <a:latin typeface="Times New Roman"/>
                <a:ea typeface="Times New Roman"/>
                <a:cs typeface="Times New Roman"/>
                <a:sym typeface="Times New Roman"/>
              </a:rPr>
              <a:t>Emerging Fraud Trends to Look for This Holiday Season</a:t>
            </a:r>
            <a:r>
              <a:rPr lang="en-US">
                <a:latin typeface="Times New Roman"/>
                <a:ea typeface="Times New Roman"/>
                <a:cs typeface="Times New Roman"/>
                <a:sym typeface="Times New Roman"/>
              </a:rPr>
              <a:t>. PaymentsJournal. </a:t>
            </a:r>
            <a:r>
              <a:rPr lang="en-US" u="sng">
                <a:solidFill>
                  <a:schemeClr val="hlink"/>
                </a:solidFill>
                <a:latin typeface="Times New Roman"/>
                <a:ea typeface="Times New Roman"/>
                <a:cs typeface="Times New Roman"/>
                <a:sym typeface="Times New Roman"/>
                <a:hlinkClick r:id="rId3"/>
              </a:rPr>
              <a:t>https://www.paymentsjournal.com/emerging-fraud-trends-to-look-for-this-holiday-season/</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25b300356f9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6" name="Google Shape;1986;g25b300356f9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7" name="Google Shape;1987;g25b300356f9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25b300356f9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25b300356f9_0_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5" name="Google Shape;1995;g25b300356f9_0_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25b300356f9_0_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25b300356f9_0_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3" name="Google Shape;2003;g25b300356f9_0_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25b300356f9_0_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25b300356f9_0_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three tables on the left contains all features whereas the remaining three tables to the right contain only the selected features. </a:t>
            </a:r>
            <a:endParaRPr/>
          </a:p>
        </p:txBody>
      </p:sp>
      <p:sp>
        <p:nvSpPr>
          <p:cNvPr id="2012" name="Google Shape;2012;g25b300356f9_0_6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25b300356f9_0_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25b300356f9_0_1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2" name="Google Shape;2022;g25b300356f9_0_10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25b300356f9_0_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25b300356f9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0" name="Google Shape;2030;g25b300356f9_0_1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25b300356f9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25b300356f9_0_1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8" name="Google Shape;2038;g25b300356f9_0_1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25b300356f9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25b300356f9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three tables on the left contains all features whereas the remaining three tables to the right contain only the selected features.</a:t>
            </a:r>
            <a:endParaRPr/>
          </a:p>
        </p:txBody>
      </p:sp>
      <p:sp>
        <p:nvSpPr>
          <p:cNvPr id="2046" name="Google Shape;2046;g25b300356f9_0_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25b300356f9_0_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25b300356f9_0_1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6" name="Google Shape;2056;g25b300356f9_0_1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25b300356f9_0_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25b300356f9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4" name="Google Shape;2064;g25b300356f9_0_1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Google Shape;1840;g25b1491a2e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1" name="Google Shape;1841;g25b1491a2e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2" name="Google Shape;1842;g25b1491a2e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5b300356f9_0_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1" name="Google Shape;2071;g25b300356f9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2" name="Google Shape;2072;g25b300356f9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9"/>
        <p:cNvGrpSpPr/>
        <p:nvPr/>
      </p:nvGrpSpPr>
      <p:grpSpPr>
        <a:xfrm>
          <a:off x="0" y="0"/>
          <a:ext cx="0" cy="0"/>
          <a:chOff x="0" y="0"/>
          <a:chExt cx="0" cy="0"/>
        </a:xfrm>
      </p:grpSpPr>
      <p:sp>
        <p:nvSpPr>
          <p:cNvPr id="2080" name="Google Shape;2080;g25b300356f9_0_1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1" name="Google Shape;2081;g25b300356f9_0_1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2" name="Google Shape;2082;g25b300356f9_0_1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25b300356f9_0_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25b300356f9_0_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0" name="Google Shape;2090;g25b300356f9_0_16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25b300356f9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25b300356f9_0_1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8" name="Google Shape;2098;g25b300356f9_0_1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25b680ee48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25b680ee48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6" name="Google Shape;2106;g25b680ee48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25b680ee484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25b680ee484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4" name="Google Shape;2114;g25b680ee484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25b680ee484_0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25b680ee484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2" name="Google Shape;2122;g25b680ee484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7"/>
        <p:cNvGrpSpPr/>
        <p:nvPr/>
      </p:nvGrpSpPr>
      <p:grpSpPr>
        <a:xfrm>
          <a:off x="0" y="0"/>
          <a:ext cx="0" cy="0"/>
          <a:chOff x="0" y="0"/>
          <a:chExt cx="0" cy="0"/>
        </a:xfrm>
      </p:grpSpPr>
      <p:sp>
        <p:nvSpPr>
          <p:cNvPr id="2128" name="Google Shape;2128;g25b680ee484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9" name="Google Shape;2129;g25b680ee484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0" name="Google Shape;2130;g25b680ee484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25b680ee484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25b680ee484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8" name="Google Shape;2138;g25b680ee484_0_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9" name="Google Shape;184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25b1491a2ee_0_2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25b1491a2ee_0_2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8" name="Google Shape;1858;g25b1491a2ee_0_2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25b1491a2ee_0_2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25b1491a2ee_0_2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381000" lvl="0" indent="-381000" algn="l" rtl="0">
              <a:lnSpc>
                <a:spcPct val="115000"/>
              </a:lnSpc>
              <a:spcBef>
                <a:spcPts val="0"/>
              </a:spcBef>
              <a:spcAft>
                <a:spcPts val="0"/>
              </a:spcAft>
              <a:buClr>
                <a:schemeClr val="dk1"/>
              </a:buClr>
              <a:buSzPts val="1100"/>
              <a:buFont typeface="Arial"/>
              <a:buNone/>
            </a:pPr>
            <a:endParaRPr>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l" rtl="0">
              <a:spcBef>
                <a:spcPts val="1200"/>
              </a:spcBef>
              <a:spcAft>
                <a:spcPts val="0"/>
              </a:spcAft>
              <a:buNone/>
            </a:pPr>
            <a:endParaRPr/>
          </a:p>
        </p:txBody>
      </p:sp>
      <p:sp>
        <p:nvSpPr>
          <p:cNvPr id="1866" name="Google Shape;1866;g25b1491a2ee_0_2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1"/>
        <p:cNvGrpSpPr/>
        <p:nvPr/>
      </p:nvGrpSpPr>
      <p:grpSpPr>
        <a:xfrm>
          <a:off x="0" y="0"/>
          <a:ext cx="0" cy="0"/>
          <a:chOff x="0" y="0"/>
          <a:chExt cx="0" cy="0"/>
        </a:xfrm>
      </p:grpSpPr>
      <p:sp>
        <p:nvSpPr>
          <p:cNvPr id="1872" name="Google Shape;1872;g25b1491a2ee_0_2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3" name="Google Shape;1873;g25b1491a2ee_0_2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4" name="Google Shape;1874;g25b1491a2ee_0_2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25b1491a2ee_0_2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25b1491a2ee_0_2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4" name="Google Shape;1884;g25b1491a2ee_0_2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5b1491a2ee_0_2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25b1491a2ee_0_2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4" name="Google Shape;1894;g25b1491a2ee_0_2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4">
  <p:cSld name="Title Slide 4">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12"/>
          <p:cNvSpPr txBox="1">
            <a:spLocks noGrp="1"/>
          </p:cNvSpPr>
          <p:nvPr>
            <p:ph type="ctrTitle"/>
          </p:nvPr>
        </p:nvSpPr>
        <p:spPr>
          <a:xfrm>
            <a:off x="379002" y="396621"/>
            <a:ext cx="3220541" cy="2981242"/>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2"/>
          <p:cNvSpPr txBox="1">
            <a:spLocks noGrp="1"/>
          </p:cNvSpPr>
          <p:nvPr>
            <p:ph type="subTitle" idx="1"/>
          </p:nvPr>
        </p:nvSpPr>
        <p:spPr>
          <a:xfrm>
            <a:off x="458831" y="3589015"/>
            <a:ext cx="2146484" cy="107233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21"/>
          <p:cNvSpPr txBox="1">
            <a:spLocks noGrp="1"/>
          </p:cNvSpPr>
          <p:nvPr>
            <p:ph type="ctrTitle"/>
          </p:nvPr>
        </p:nvSpPr>
        <p:spPr>
          <a:xfrm>
            <a:off x="473264" y="404484"/>
            <a:ext cx="7866403" cy="47093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1"/>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1"/>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22"/>
          <p:cNvSpPr txBox="1">
            <a:spLocks noGrp="1"/>
          </p:cNvSpPr>
          <p:nvPr>
            <p:ph type="ctrTitle"/>
          </p:nvPr>
        </p:nvSpPr>
        <p:spPr>
          <a:xfrm>
            <a:off x="711803" y="588362"/>
            <a:ext cx="7117676" cy="2988919"/>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rgbClr val="000000"/>
              </a:buClr>
              <a:buSzPts val="4800"/>
              <a:buFont typeface="Arial"/>
              <a:buNone/>
              <a:defRPr sz="4800" cap="non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2"/>
          <p:cNvSpPr txBox="1">
            <a:spLocks noGrp="1"/>
          </p:cNvSpPr>
          <p:nvPr>
            <p:ph type="subTitle" idx="1"/>
          </p:nvPr>
        </p:nvSpPr>
        <p:spPr>
          <a:xfrm>
            <a:off x="711803" y="3584814"/>
            <a:ext cx="7117676" cy="115141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rgbClr val="000000"/>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23"/>
          <p:cNvSpPr txBox="1">
            <a:spLocks noGrp="1"/>
          </p:cNvSpPr>
          <p:nvPr>
            <p:ph type="ctrTitle"/>
          </p:nvPr>
        </p:nvSpPr>
        <p:spPr>
          <a:xfrm>
            <a:off x="711803" y="588362"/>
            <a:ext cx="7117676" cy="2988919"/>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txBox="1">
            <a:spLocks noGrp="1"/>
          </p:cNvSpPr>
          <p:nvPr>
            <p:ph type="subTitle" idx="1"/>
          </p:nvPr>
        </p:nvSpPr>
        <p:spPr>
          <a:xfrm>
            <a:off x="711803" y="3584814"/>
            <a:ext cx="7117676" cy="115141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4">
  <p:cSld name="1_Title Slide 4">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24"/>
          <p:cNvSpPr txBox="1">
            <a:spLocks noGrp="1"/>
          </p:cNvSpPr>
          <p:nvPr>
            <p:ph type="ctrTitle"/>
          </p:nvPr>
        </p:nvSpPr>
        <p:spPr>
          <a:xfrm>
            <a:off x="3956774" y="4296434"/>
            <a:ext cx="5252541" cy="1262538"/>
          </a:xfrm>
          <a:prstGeom prst="rect">
            <a:avLst/>
          </a:prstGeom>
          <a:noFill/>
          <a:ln>
            <a:noFill/>
          </a:ln>
        </p:spPr>
        <p:txBody>
          <a:bodyPr spcFirstLastPara="1" wrap="square" lIns="91425" tIns="45700" rIns="91425" bIns="45700" anchor="t" anchorCtr="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subTitle" idx="1"/>
          </p:nvPr>
        </p:nvSpPr>
        <p:spPr>
          <a:xfrm>
            <a:off x="3956774" y="5769428"/>
            <a:ext cx="2146484" cy="56907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Title Slide 4">
  <p:cSld name="2_Title Slide 4">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25"/>
          <p:cNvSpPr txBox="1">
            <a:spLocks noGrp="1"/>
          </p:cNvSpPr>
          <p:nvPr>
            <p:ph type="ctrTitle"/>
          </p:nvPr>
        </p:nvSpPr>
        <p:spPr>
          <a:xfrm>
            <a:off x="3739059" y="4276751"/>
            <a:ext cx="5252541" cy="1262538"/>
          </a:xfrm>
          <a:prstGeom prst="rect">
            <a:avLst/>
          </a:prstGeom>
          <a:noFill/>
          <a:ln>
            <a:noFill/>
          </a:ln>
        </p:spPr>
        <p:txBody>
          <a:bodyPr spcFirstLastPara="1" wrap="square" lIns="91425" tIns="45700" rIns="91425" bIns="45700" anchor="t" anchorCtr="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5"/>
          <p:cNvSpPr txBox="1">
            <a:spLocks noGrp="1"/>
          </p:cNvSpPr>
          <p:nvPr>
            <p:ph type="subTitle" idx="1"/>
          </p:nvPr>
        </p:nvSpPr>
        <p:spPr>
          <a:xfrm>
            <a:off x="3739059" y="5787823"/>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Slide 4">
  <p:cSld name="3_Title Slide 4">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26"/>
          <p:cNvSpPr txBox="1">
            <a:spLocks noGrp="1"/>
          </p:cNvSpPr>
          <p:nvPr>
            <p:ph type="ctrTitle"/>
          </p:nvPr>
        </p:nvSpPr>
        <p:spPr>
          <a:xfrm>
            <a:off x="154030" y="517551"/>
            <a:ext cx="3438255" cy="2639306"/>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6"/>
          <p:cNvSpPr txBox="1">
            <a:spLocks noGrp="1"/>
          </p:cNvSpPr>
          <p:nvPr>
            <p:ph type="subTitle" idx="1"/>
          </p:nvPr>
        </p:nvSpPr>
        <p:spPr>
          <a:xfrm>
            <a:off x="154030" y="3588909"/>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Title Slide 4">
  <p:cSld name="4_Title Slide 4">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7"/>
          <p:cNvSpPr txBox="1">
            <a:spLocks noGrp="1"/>
          </p:cNvSpPr>
          <p:nvPr>
            <p:ph type="ctrTitle"/>
          </p:nvPr>
        </p:nvSpPr>
        <p:spPr>
          <a:xfrm>
            <a:off x="154030" y="1189089"/>
            <a:ext cx="4947741" cy="15250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27"/>
          <p:cNvSpPr txBox="1">
            <a:spLocks noGrp="1"/>
          </p:cNvSpPr>
          <p:nvPr>
            <p:ph type="subTitle" idx="1"/>
          </p:nvPr>
        </p:nvSpPr>
        <p:spPr>
          <a:xfrm>
            <a:off x="154030" y="3059137"/>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le Slide 4">
  <p:cSld name="5_Title Slide 4">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28"/>
          <p:cNvSpPr txBox="1">
            <a:spLocks noGrp="1"/>
          </p:cNvSpPr>
          <p:nvPr>
            <p:ph type="ctrTitle"/>
          </p:nvPr>
        </p:nvSpPr>
        <p:spPr>
          <a:xfrm>
            <a:off x="3644716" y="4237089"/>
            <a:ext cx="4947741" cy="15250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8"/>
          <p:cNvSpPr txBox="1">
            <a:spLocks noGrp="1"/>
          </p:cNvSpPr>
          <p:nvPr>
            <p:ph type="subTitle" idx="1"/>
          </p:nvPr>
        </p:nvSpPr>
        <p:spPr>
          <a:xfrm>
            <a:off x="3644716" y="5859440"/>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_Title Slide 4">
  <p:cSld name="6_Title Slide 4">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9"/>
          <p:cNvSpPr txBox="1">
            <a:spLocks noGrp="1"/>
          </p:cNvSpPr>
          <p:nvPr>
            <p:ph type="ctrTitle"/>
          </p:nvPr>
        </p:nvSpPr>
        <p:spPr>
          <a:xfrm>
            <a:off x="3644716" y="4237089"/>
            <a:ext cx="4947741" cy="15250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9"/>
          <p:cNvSpPr txBox="1">
            <a:spLocks noGrp="1"/>
          </p:cNvSpPr>
          <p:nvPr>
            <p:ph type="subTitle" idx="1"/>
          </p:nvPr>
        </p:nvSpPr>
        <p:spPr>
          <a:xfrm>
            <a:off x="3644716" y="5859440"/>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_Title Slide 4">
  <p:cSld name="7_Title Slide 4">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30"/>
          <p:cNvSpPr txBox="1">
            <a:spLocks noGrp="1"/>
          </p:cNvSpPr>
          <p:nvPr>
            <p:ph type="ctrTitle"/>
          </p:nvPr>
        </p:nvSpPr>
        <p:spPr>
          <a:xfrm>
            <a:off x="3644716" y="4237089"/>
            <a:ext cx="4947741" cy="1525083"/>
          </a:xfrm>
          <a:prstGeom prst="rect">
            <a:avLst/>
          </a:prstGeom>
          <a:noFill/>
          <a:ln>
            <a:noFill/>
          </a:ln>
        </p:spPr>
        <p:txBody>
          <a:bodyPr spcFirstLastPara="1" wrap="square" lIns="91425" tIns="45700" rIns="91425" bIns="45700" anchor="t" anchorCtr="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0"/>
          <p:cNvSpPr txBox="1">
            <a:spLocks noGrp="1"/>
          </p:cNvSpPr>
          <p:nvPr>
            <p:ph type="subTitle" idx="1"/>
          </p:nvPr>
        </p:nvSpPr>
        <p:spPr>
          <a:xfrm>
            <a:off x="3644716" y="5859440"/>
            <a:ext cx="2146484" cy="5361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1" type="obj">
  <p:cSld name="OBJECT">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13"/>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3"/>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rmAutofit/>
          </a:bodyPr>
          <a:lstStyle>
            <a:lvl1pPr marL="457200" lvl="0" indent="-387350" algn="l">
              <a:spcBef>
                <a:spcPts val="500"/>
              </a:spcBef>
              <a:spcAft>
                <a:spcPts val="0"/>
              </a:spcAft>
              <a:buClr>
                <a:schemeClr val="dk1"/>
              </a:buClr>
              <a:buSzPts val="2500"/>
              <a:buChar char="•"/>
              <a:defRPr/>
            </a:lvl1pPr>
            <a:lvl2pPr marL="914400" lvl="1" indent="-361950" algn="l">
              <a:spcBef>
                <a:spcPts val="672"/>
              </a:spcBef>
              <a:spcAft>
                <a:spcPts val="0"/>
              </a:spcAft>
              <a:buClr>
                <a:schemeClr val="dk1"/>
              </a:buClr>
              <a:buSzPts val="2100"/>
              <a:buChar char="•"/>
              <a:defRPr/>
            </a:lvl2pPr>
            <a:lvl3pPr marL="1371600" lvl="2" indent="-336550" algn="l">
              <a:lnSpc>
                <a:spcPct val="100000"/>
              </a:lnSpc>
              <a:spcBef>
                <a:spcPts val="576"/>
              </a:spcBef>
              <a:spcAft>
                <a:spcPts val="0"/>
              </a:spcAft>
              <a:buClr>
                <a:schemeClr val="dk1"/>
              </a:buClr>
              <a:buSzPts val="1700"/>
              <a:buChar char="•"/>
              <a:defRPr/>
            </a:lvl3pPr>
            <a:lvl4pPr marL="1828800" lvl="3" indent="-323850" algn="l">
              <a:lnSpc>
                <a:spcPct val="100000"/>
              </a:lnSpc>
              <a:spcBef>
                <a:spcPts val="480"/>
              </a:spcBef>
              <a:spcAft>
                <a:spcPts val="0"/>
              </a:spcAft>
              <a:buClr>
                <a:schemeClr val="dk1"/>
              </a:buClr>
              <a:buSzPts val="1500"/>
              <a:buChar char="•"/>
              <a:defRPr/>
            </a:lvl4pPr>
            <a:lvl5pPr marL="2286000" lvl="4" indent="-342900" algn="l">
              <a:lnSpc>
                <a:spcPct val="116666"/>
              </a:lnSpc>
              <a:spcBef>
                <a:spcPts val="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3"/>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1_Quote/Section slide 3">
  <p:cSld name="1_Quote/Section slide 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31"/>
          <p:cNvSpPr txBox="1">
            <a:spLocks noGrp="1"/>
          </p:cNvSpPr>
          <p:nvPr>
            <p:ph type="ctrTitle"/>
          </p:nvPr>
        </p:nvSpPr>
        <p:spPr>
          <a:xfrm>
            <a:off x="473264" y="719668"/>
            <a:ext cx="8103469" cy="1711475"/>
          </a:xfrm>
          <a:prstGeom prst="rect">
            <a:avLst/>
          </a:prstGeom>
          <a:noFill/>
          <a:ln>
            <a:noFill/>
          </a:ln>
        </p:spPr>
        <p:txBody>
          <a:bodyPr spcFirstLastPara="1" wrap="square" lIns="91425" tIns="45700" rIns="91425" bIns="45700" anchor="t" anchorCtr="0">
            <a:noAutofit/>
          </a:bodyPr>
          <a:lstStyle>
            <a:lvl1pPr lvl="0" algn="l">
              <a:lnSpc>
                <a:spcPct val="104615"/>
              </a:lnSpc>
              <a:spcBef>
                <a:spcPts val="0"/>
              </a:spcBef>
              <a:spcAft>
                <a:spcPts val="0"/>
              </a:spcAft>
              <a:buClr>
                <a:schemeClr val="lt1"/>
              </a:buClr>
              <a:buSzPts val="6500"/>
              <a:buFont typeface="Arial"/>
              <a:buNone/>
              <a:defRPr sz="65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31"/>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1"/>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2_Quote/Section slide 3">
  <p:cSld name="2_Quote/Section slide 3">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32"/>
          <p:cNvSpPr txBox="1">
            <a:spLocks noGrp="1"/>
          </p:cNvSpPr>
          <p:nvPr>
            <p:ph type="ctrTitle"/>
          </p:nvPr>
        </p:nvSpPr>
        <p:spPr>
          <a:xfrm>
            <a:off x="473264" y="719668"/>
            <a:ext cx="8103469" cy="1711475"/>
          </a:xfrm>
          <a:prstGeom prst="rect">
            <a:avLst/>
          </a:prstGeom>
          <a:noFill/>
          <a:ln>
            <a:noFill/>
          </a:ln>
        </p:spPr>
        <p:txBody>
          <a:bodyPr spcFirstLastPara="1" wrap="square" lIns="91425" tIns="45700" rIns="91425" bIns="45700" anchor="t" anchorCtr="0">
            <a:noAutofit/>
          </a:bodyPr>
          <a:lstStyle>
            <a:lvl1pPr lvl="0" algn="l">
              <a:lnSpc>
                <a:spcPct val="104615"/>
              </a:lnSpc>
              <a:spcBef>
                <a:spcPts val="0"/>
              </a:spcBef>
              <a:spcAft>
                <a:spcPts val="0"/>
              </a:spcAft>
              <a:buClr>
                <a:schemeClr val="lt1"/>
              </a:buClr>
              <a:buSzPts val="6500"/>
              <a:buFont typeface="Arial"/>
              <a:buNone/>
              <a:defRPr sz="65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32"/>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2"/>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lt1"/>
                </a:solidFill>
                <a:latin typeface="Times New Roman"/>
                <a:ea typeface="Times New Roman"/>
                <a:cs typeface="Times New Roman"/>
                <a:sym typeface="Times New Roman"/>
              </a:defRPr>
            </a:lvl1pPr>
            <a:lvl2pPr marL="0" lvl="1" indent="0" algn="r">
              <a:spcBef>
                <a:spcPts val="0"/>
              </a:spcBef>
              <a:buNone/>
              <a:defRPr sz="1400">
                <a:solidFill>
                  <a:schemeClr val="lt1"/>
                </a:solidFill>
                <a:latin typeface="Times New Roman"/>
                <a:ea typeface="Times New Roman"/>
                <a:cs typeface="Times New Roman"/>
                <a:sym typeface="Times New Roman"/>
              </a:defRPr>
            </a:lvl2pPr>
            <a:lvl3pPr marL="0" lvl="2" indent="0" algn="r">
              <a:spcBef>
                <a:spcPts val="0"/>
              </a:spcBef>
              <a:buNone/>
              <a:defRPr sz="1400">
                <a:solidFill>
                  <a:schemeClr val="lt1"/>
                </a:solidFill>
                <a:latin typeface="Times New Roman"/>
                <a:ea typeface="Times New Roman"/>
                <a:cs typeface="Times New Roman"/>
                <a:sym typeface="Times New Roman"/>
              </a:defRPr>
            </a:lvl3pPr>
            <a:lvl4pPr marL="0" lvl="3" indent="0" algn="r">
              <a:spcBef>
                <a:spcPts val="0"/>
              </a:spcBef>
              <a:buNone/>
              <a:defRPr sz="1400">
                <a:solidFill>
                  <a:schemeClr val="lt1"/>
                </a:solidFill>
                <a:latin typeface="Times New Roman"/>
                <a:ea typeface="Times New Roman"/>
                <a:cs typeface="Times New Roman"/>
                <a:sym typeface="Times New Roman"/>
              </a:defRPr>
            </a:lvl4pPr>
            <a:lvl5pPr marL="0" lvl="4" indent="0" algn="r">
              <a:spcBef>
                <a:spcPts val="0"/>
              </a:spcBef>
              <a:buNone/>
              <a:defRPr sz="1400">
                <a:solidFill>
                  <a:schemeClr val="lt1"/>
                </a:solidFill>
                <a:latin typeface="Times New Roman"/>
                <a:ea typeface="Times New Roman"/>
                <a:cs typeface="Times New Roman"/>
                <a:sym typeface="Times New Roman"/>
              </a:defRPr>
            </a:lvl5pPr>
            <a:lvl6pPr marL="0" lvl="5" indent="0" algn="r">
              <a:spcBef>
                <a:spcPts val="0"/>
              </a:spcBef>
              <a:buNone/>
              <a:defRPr sz="1400">
                <a:solidFill>
                  <a:schemeClr val="lt1"/>
                </a:solidFill>
                <a:latin typeface="Times New Roman"/>
                <a:ea typeface="Times New Roman"/>
                <a:cs typeface="Times New Roman"/>
                <a:sym typeface="Times New Roman"/>
              </a:defRPr>
            </a:lvl6pPr>
            <a:lvl7pPr marL="0" lvl="6" indent="0" algn="r">
              <a:spcBef>
                <a:spcPts val="0"/>
              </a:spcBef>
              <a:buNone/>
              <a:defRPr sz="1400">
                <a:solidFill>
                  <a:schemeClr val="lt1"/>
                </a:solidFill>
                <a:latin typeface="Times New Roman"/>
                <a:ea typeface="Times New Roman"/>
                <a:cs typeface="Times New Roman"/>
                <a:sym typeface="Times New Roman"/>
              </a:defRPr>
            </a:lvl7pPr>
            <a:lvl8pPr marL="0" lvl="7" indent="0" algn="r">
              <a:spcBef>
                <a:spcPts val="0"/>
              </a:spcBef>
              <a:buNone/>
              <a:defRPr sz="1400">
                <a:solidFill>
                  <a:schemeClr val="lt1"/>
                </a:solidFill>
                <a:latin typeface="Times New Roman"/>
                <a:ea typeface="Times New Roman"/>
                <a:cs typeface="Times New Roman"/>
                <a:sym typeface="Times New Roman"/>
              </a:defRPr>
            </a:lvl8pPr>
            <a:lvl9pPr marL="0" lvl="8" indent="0" algn="r">
              <a:spcBef>
                <a:spcPts val="0"/>
              </a:spcBef>
              <a:buNone/>
              <a:defRPr sz="1400">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3_Quote/Section slide 3">
  <p:cSld name="3_Quote/Section slide 3">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33"/>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3"/>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3"/>
        <p:cNvGrpSpPr/>
        <p:nvPr/>
      </p:nvGrpSpPr>
      <p:grpSpPr>
        <a:xfrm>
          <a:off x="0" y="0"/>
          <a:ext cx="0" cy="0"/>
          <a:chOff x="0" y="0"/>
          <a:chExt cx="0" cy="0"/>
        </a:xfrm>
      </p:grpSpPr>
      <p:sp>
        <p:nvSpPr>
          <p:cNvPr id="104" name="Google Shape;104;g25af1bc20e7_0_4161"/>
          <p:cNvSpPr txBox="1">
            <a:spLocks noGrp="1"/>
          </p:cNvSpPr>
          <p:nvPr>
            <p:ph type="ctrTitle"/>
          </p:nvPr>
        </p:nvSpPr>
        <p:spPr>
          <a:xfrm>
            <a:off x="5248656" y="2670048"/>
            <a:ext cx="3264300" cy="2389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05" name="Google Shape;105;g25af1bc20e7_0_4161"/>
          <p:cNvSpPr txBox="1">
            <a:spLocks noGrp="1"/>
          </p:cNvSpPr>
          <p:nvPr>
            <p:ph type="subTitle" idx="1"/>
          </p:nvPr>
        </p:nvSpPr>
        <p:spPr>
          <a:xfrm>
            <a:off x="5248656" y="4962144"/>
            <a:ext cx="3264300" cy="119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6" name="Google Shape;106;g25af1bc20e7_0_4161"/>
          <p:cNvCxnSpPr/>
          <p:nvPr/>
        </p:nvCxnSpPr>
        <p:spPr>
          <a:xfrm flipH="1">
            <a:off x="5827050" y="601733"/>
            <a:ext cx="1672500" cy="168000"/>
          </a:xfrm>
          <a:prstGeom prst="straightConnector1">
            <a:avLst/>
          </a:prstGeom>
          <a:noFill/>
          <a:ln w="9525" cap="flat" cmpd="sng">
            <a:solidFill>
              <a:schemeClr val="dk1"/>
            </a:solidFill>
            <a:prstDash val="solid"/>
            <a:round/>
            <a:headEnd type="none" w="med" len="med"/>
            <a:tailEnd type="none" w="med" len="med"/>
          </a:ln>
        </p:spPr>
      </p:cxnSp>
      <p:cxnSp>
        <p:nvCxnSpPr>
          <p:cNvPr id="107" name="Google Shape;107;g25af1bc20e7_0_4161"/>
          <p:cNvCxnSpPr/>
          <p:nvPr/>
        </p:nvCxnSpPr>
        <p:spPr>
          <a:xfrm rot="10800000">
            <a:off x="7512925" y="610467"/>
            <a:ext cx="829500" cy="991200"/>
          </a:xfrm>
          <a:prstGeom prst="straightConnector1">
            <a:avLst/>
          </a:prstGeom>
          <a:noFill/>
          <a:ln w="9525" cap="flat" cmpd="sng">
            <a:solidFill>
              <a:schemeClr val="dk1"/>
            </a:solidFill>
            <a:prstDash val="solid"/>
            <a:round/>
            <a:headEnd type="none" w="med" len="med"/>
            <a:tailEnd type="none" w="med" len="med"/>
          </a:ln>
        </p:spPr>
      </p:cxnSp>
      <p:cxnSp>
        <p:nvCxnSpPr>
          <p:cNvPr id="108" name="Google Shape;108;g25af1bc20e7_0_4161"/>
          <p:cNvCxnSpPr/>
          <p:nvPr/>
        </p:nvCxnSpPr>
        <p:spPr>
          <a:xfrm flipH="1">
            <a:off x="8348975" y="-8833"/>
            <a:ext cx="796500" cy="1584000"/>
          </a:xfrm>
          <a:prstGeom prst="straightConnector1">
            <a:avLst/>
          </a:prstGeom>
          <a:noFill/>
          <a:ln w="9525" cap="flat" cmpd="sng">
            <a:solidFill>
              <a:schemeClr val="dk1"/>
            </a:solidFill>
            <a:prstDash val="solid"/>
            <a:round/>
            <a:headEnd type="none" w="med" len="med"/>
            <a:tailEnd type="none" w="med" len="med"/>
          </a:ln>
        </p:spPr>
      </p:cxnSp>
      <p:grpSp>
        <p:nvGrpSpPr>
          <p:cNvPr id="109" name="Google Shape;109;g25af1bc20e7_0_4161"/>
          <p:cNvGrpSpPr/>
          <p:nvPr/>
        </p:nvGrpSpPr>
        <p:grpSpPr>
          <a:xfrm>
            <a:off x="8064275" y="1183770"/>
            <a:ext cx="581800" cy="776447"/>
            <a:chOff x="8064275" y="887850"/>
            <a:chExt cx="581800" cy="582350"/>
          </a:xfrm>
        </p:grpSpPr>
        <p:sp>
          <p:nvSpPr>
            <p:cNvPr id="110" name="Google Shape;110;g25af1bc20e7_0_416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g25af1bc20e7_0_416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g25af1bc20e7_0_416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g25af1bc20e7_0_416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g25af1bc20e7_0_416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g25af1bc20e7_0_416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g25af1bc20e7_0_4161"/>
          <p:cNvGrpSpPr/>
          <p:nvPr/>
        </p:nvGrpSpPr>
        <p:grpSpPr>
          <a:xfrm>
            <a:off x="7353050" y="421689"/>
            <a:ext cx="292025" cy="390090"/>
            <a:chOff x="7353050" y="316275"/>
            <a:chExt cx="292025" cy="292575"/>
          </a:xfrm>
        </p:grpSpPr>
        <p:sp>
          <p:nvSpPr>
            <p:cNvPr id="117" name="Google Shape;117;g25af1bc20e7_0_416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g25af1bc20e7_0_416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g25af1bc20e7_0_416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g25af1bc20e7_0_416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g25af1bc20e7_0_4161"/>
          <p:cNvSpPr/>
          <p:nvPr/>
        </p:nvSpPr>
        <p:spPr>
          <a:xfrm>
            <a:off x="5690580" y="567742"/>
            <a:ext cx="288614" cy="384431"/>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g25af1bc20e7_0_4161"/>
          <p:cNvSpPr/>
          <p:nvPr/>
        </p:nvSpPr>
        <p:spPr>
          <a:xfrm>
            <a:off x="5688325" y="564367"/>
            <a:ext cx="293111" cy="39116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g25af1bc20e7_0_4161"/>
          <p:cNvSpPr/>
          <p:nvPr/>
        </p:nvSpPr>
        <p:spPr>
          <a:xfrm>
            <a:off x="5727069" y="616412"/>
            <a:ext cx="215626" cy="287101"/>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g25af1bc20e7_0_4161"/>
          <p:cNvSpPr/>
          <p:nvPr/>
        </p:nvSpPr>
        <p:spPr>
          <a:xfrm>
            <a:off x="5724827" y="613036"/>
            <a:ext cx="220123" cy="293852"/>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25af1bc20e7_0_4161"/>
          <p:cNvSpPr/>
          <p:nvPr/>
        </p:nvSpPr>
        <p:spPr>
          <a:xfrm>
            <a:off x="5766657" y="669179"/>
            <a:ext cx="136177" cy="181561"/>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g25af1bc20e7_0_4161"/>
          <p:cNvSpPr/>
          <p:nvPr/>
        </p:nvSpPr>
        <p:spPr>
          <a:xfrm>
            <a:off x="5764415" y="666190"/>
            <a:ext cx="140951" cy="18755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g25af1bc20e7_0_4161"/>
          <p:cNvGrpSpPr/>
          <p:nvPr/>
        </p:nvGrpSpPr>
        <p:grpSpPr>
          <a:xfrm>
            <a:off x="5443350" y="385693"/>
            <a:ext cx="175013" cy="35999"/>
            <a:chOff x="5662375" y="212375"/>
            <a:chExt cx="175013" cy="27000"/>
          </a:xfrm>
        </p:grpSpPr>
        <p:sp>
          <p:nvSpPr>
            <p:cNvPr id="128" name="Google Shape;128;g25af1bc20e7_0_416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25af1bc20e7_0_416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25af1bc20e7_0_416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g25af1bc20e7_0_4161"/>
          <p:cNvGrpSpPr/>
          <p:nvPr/>
        </p:nvGrpSpPr>
        <p:grpSpPr>
          <a:xfrm>
            <a:off x="8490050" y="227826"/>
            <a:ext cx="175013" cy="35999"/>
            <a:chOff x="5662375" y="212375"/>
            <a:chExt cx="175013" cy="27000"/>
          </a:xfrm>
        </p:grpSpPr>
        <p:sp>
          <p:nvSpPr>
            <p:cNvPr id="132" name="Google Shape;132;g25af1bc20e7_0_416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g25af1bc20e7_0_416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g25af1bc20e7_0_416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g25af1bc20e7_0_4161"/>
          <p:cNvGrpSpPr/>
          <p:nvPr/>
        </p:nvGrpSpPr>
        <p:grpSpPr>
          <a:xfrm>
            <a:off x="8068750" y="2109060"/>
            <a:ext cx="175013" cy="35999"/>
            <a:chOff x="5662375" y="212375"/>
            <a:chExt cx="175013" cy="27000"/>
          </a:xfrm>
        </p:grpSpPr>
        <p:sp>
          <p:nvSpPr>
            <p:cNvPr id="136" name="Google Shape;136;g25af1bc20e7_0_416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g25af1bc20e7_0_416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25af1bc20e7_0_416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9"/>
        <p:cNvGrpSpPr/>
        <p:nvPr/>
      </p:nvGrpSpPr>
      <p:grpSpPr>
        <a:xfrm>
          <a:off x="0" y="0"/>
          <a:ext cx="0" cy="0"/>
          <a:chOff x="0" y="0"/>
          <a:chExt cx="0" cy="0"/>
        </a:xfrm>
      </p:grpSpPr>
      <p:grpSp>
        <p:nvGrpSpPr>
          <p:cNvPr id="140" name="Google Shape;140;g25af1bc20e7_0_4197"/>
          <p:cNvGrpSpPr/>
          <p:nvPr/>
        </p:nvGrpSpPr>
        <p:grpSpPr>
          <a:xfrm>
            <a:off x="2132649" y="951011"/>
            <a:ext cx="4878702" cy="4956179"/>
            <a:chOff x="399425" y="238125"/>
            <a:chExt cx="6810025" cy="5187000"/>
          </a:xfrm>
        </p:grpSpPr>
        <p:sp>
          <p:nvSpPr>
            <p:cNvPr id="141" name="Google Shape;141;g25af1bc20e7_0_4197"/>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g25af1bc20e7_0_4197"/>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g25af1bc20e7_0_4197"/>
          <p:cNvSpPr txBox="1">
            <a:spLocks noGrp="1"/>
          </p:cNvSpPr>
          <p:nvPr>
            <p:ph type="title"/>
          </p:nvPr>
        </p:nvSpPr>
        <p:spPr>
          <a:xfrm>
            <a:off x="2971800" y="2974848"/>
            <a:ext cx="32004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4" name="Google Shape;144;g25af1bc20e7_0_4197"/>
          <p:cNvSpPr txBox="1">
            <a:spLocks noGrp="1"/>
          </p:cNvSpPr>
          <p:nvPr>
            <p:ph type="title" idx="2" hasCustomPrompt="1"/>
          </p:nvPr>
        </p:nvSpPr>
        <p:spPr>
          <a:xfrm>
            <a:off x="2971800" y="1548384"/>
            <a:ext cx="2967600" cy="1426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45" name="Google Shape;145;g25af1bc20e7_0_4197"/>
          <p:cNvSpPr txBox="1">
            <a:spLocks noGrp="1"/>
          </p:cNvSpPr>
          <p:nvPr>
            <p:ph type="subTitle" idx="1"/>
          </p:nvPr>
        </p:nvSpPr>
        <p:spPr>
          <a:xfrm>
            <a:off x="2973225" y="3998976"/>
            <a:ext cx="32004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146" name="Google Shape;146;g25af1bc20e7_0_4197"/>
          <p:cNvGrpSpPr/>
          <p:nvPr/>
        </p:nvGrpSpPr>
        <p:grpSpPr>
          <a:xfrm>
            <a:off x="432850" y="0"/>
            <a:ext cx="8278300" cy="6887428"/>
            <a:chOff x="432850" y="0"/>
            <a:chExt cx="8278300" cy="5165700"/>
          </a:xfrm>
        </p:grpSpPr>
        <p:cxnSp>
          <p:nvCxnSpPr>
            <p:cNvPr id="147" name="Google Shape;147;g25af1bc20e7_0_4197"/>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48" name="Google Shape;148;g25af1bc20e7_0_4197"/>
            <p:cNvGrpSpPr/>
            <p:nvPr/>
          </p:nvGrpSpPr>
          <p:grpSpPr>
            <a:xfrm>
              <a:off x="8129350" y="4292175"/>
              <a:ext cx="581800" cy="582350"/>
              <a:chOff x="8064275" y="887850"/>
              <a:chExt cx="581800" cy="582350"/>
            </a:xfrm>
          </p:grpSpPr>
          <p:sp>
            <p:nvSpPr>
              <p:cNvPr id="149" name="Google Shape;149;g25af1bc20e7_0_419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25af1bc20e7_0_419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25af1bc20e7_0_419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g25af1bc20e7_0_419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g25af1bc20e7_0_419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25af1bc20e7_0_419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g25af1bc20e7_0_4197"/>
            <p:cNvGrpSpPr/>
            <p:nvPr/>
          </p:nvGrpSpPr>
          <p:grpSpPr>
            <a:xfrm>
              <a:off x="8274238" y="3720600"/>
              <a:ext cx="292025" cy="292575"/>
              <a:chOff x="7353050" y="316275"/>
              <a:chExt cx="292025" cy="292575"/>
            </a:xfrm>
          </p:grpSpPr>
          <p:sp>
            <p:nvSpPr>
              <p:cNvPr id="156" name="Google Shape;156;g25af1bc20e7_0_419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g25af1bc20e7_0_419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25af1bc20e7_0_419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g25af1bc20e7_0_419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g25af1bc20e7_0_4197"/>
            <p:cNvGrpSpPr/>
            <p:nvPr/>
          </p:nvGrpSpPr>
          <p:grpSpPr>
            <a:xfrm>
              <a:off x="8332763" y="3212475"/>
              <a:ext cx="175000" cy="175000"/>
              <a:chOff x="8792300" y="321275"/>
              <a:chExt cx="175000" cy="175000"/>
            </a:xfrm>
          </p:grpSpPr>
          <p:sp>
            <p:nvSpPr>
              <p:cNvPr id="161" name="Google Shape;161;g25af1bc20e7_0_419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25af1bc20e7_0_419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g25af1bc20e7_0_419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g25af1bc20e7_0_419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5" name="Google Shape;165;g25af1bc20e7_0_4197"/>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g25af1bc20e7_0_4197"/>
            <p:cNvGrpSpPr/>
            <p:nvPr/>
          </p:nvGrpSpPr>
          <p:grpSpPr>
            <a:xfrm rot="10800000">
              <a:off x="432850" y="291788"/>
              <a:ext cx="581800" cy="582350"/>
              <a:chOff x="8064275" y="887850"/>
              <a:chExt cx="581800" cy="582350"/>
            </a:xfrm>
          </p:grpSpPr>
          <p:sp>
            <p:nvSpPr>
              <p:cNvPr id="167" name="Google Shape;167;g25af1bc20e7_0_419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25af1bc20e7_0_419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g25af1bc20e7_0_419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g25af1bc20e7_0_419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g25af1bc20e7_0_419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25af1bc20e7_0_419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g25af1bc20e7_0_4197"/>
            <p:cNvGrpSpPr/>
            <p:nvPr/>
          </p:nvGrpSpPr>
          <p:grpSpPr>
            <a:xfrm rot="10800000">
              <a:off x="577738" y="1153138"/>
              <a:ext cx="292025" cy="292575"/>
              <a:chOff x="7353050" y="316275"/>
              <a:chExt cx="292025" cy="292575"/>
            </a:xfrm>
          </p:grpSpPr>
          <p:sp>
            <p:nvSpPr>
              <p:cNvPr id="174" name="Google Shape;174;g25af1bc20e7_0_419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g25af1bc20e7_0_419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g25af1bc20e7_0_419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g25af1bc20e7_0_419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g25af1bc20e7_0_4197"/>
            <p:cNvGrpSpPr/>
            <p:nvPr/>
          </p:nvGrpSpPr>
          <p:grpSpPr>
            <a:xfrm rot="10800000">
              <a:off x="636238" y="1778838"/>
              <a:ext cx="175000" cy="175000"/>
              <a:chOff x="8792300" y="321275"/>
              <a:chExt cx="175000" cy="175000"/>
            </a:xfrm>
          </p:grpSpPr>
          <p:sp>
            <p:nvSpPr>
              <p:cNvPr id="179" name="Google Shape;179;g25af1bc20e7_0_419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g25af1bc20e7_0_419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g25af1bc20e7_0_419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g25af1bc20e7_0_419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g25af1bc20e7_0_4197"/>
            <p:cNvGrpSpPr/>
            <p:nvPr/>
          </p:nvGrpSpPr>
          <p:grpSpPr>
            <a:xfrm>
              <a:off x="432850" y="2003163"/>
              <a:ext cx="175013" cy="27000"/>
              <a:chOff x="5662375" y="212375"/>
              <a:chExt cx="175013" cy="27000"/>
            </a:xfrm>
          </p:grpSpPr>
          <p:sp>
            <p:nvSpPr>
              <p:cNvPr id="184" name="Google Shape;184;g25af1bc20e7_0_419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25af1bc20e7_0_419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g25af1bc20e7_0_419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g25af1bc20e7_0_4197"/>
            <p:cNvGrpSpPr/>
            <p:nvPr/>
          </p:nvGrpSpPr>
          <p:grpSpPr>
            <a:xfrm>
              <a:off x="788100" y="208488"/>
              <a:ext cx="175013" cy="27000"/>
              <a:chOff x="5662375" y="212375"/>
              <a:chExt cx="175013" cy="27000"/>
            </a:xfrm>
          </p:grpSpPr>
          <p:sp>
            <p:nvSpPr>
              <p:cNvPr id="188" name="Google Shape;188;g25af1bc20e7_0_419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25af1bc20e7_0_419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25af1bc20e7_0_419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g25af1bc20e7_0_4197"/>
            <p:cNvGrpSpPr/>
            <p:nvPr/>
          </p:nvGrpSpPr>
          <p:grpSpPr>
            <a:xfrm>
              <a:off x="8129350" y="4988725"/>
              <a:ext cx="175013" cy="27000"/>
              <a:chOff x="5662375" y="212375"/>
              <a:chExt cx="175013" cy="27000"/>
            </a:xfrm>
          </p:grpSpPr>
          <p:sp>
            <p:nvSpPr>
              <p:cNvPr id="192" name="Google Shape;192;g25af1bc20e7_0_419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g25af1bc20e7_0_419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25af1bc20e7_0_419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g25af1bc20e7_0_4197"/>
            <p:cNvGrpSpPr/>
            <p:nvPr/>
          </p:nvGrpSpPr>
          <p:grpSpPr>
            <a:xfrm>
              <a:off x="8497550" y="3429425"/>
              <a:ext cx="175013" cy="27000"/>
              <a:chOff x="5662375" y="212375"/>
              <a:chExt cx="175013" cy="27000"/>
            </a:xfrm>
          </p:grpSpPr>
          <p:sp>
            <p:nvSpPr>
              <p:cNvPr id="196" name="Google Shape;196;g25af1bc20e7_0_419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25af1bc20e7_0_419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g25af1bc20e7_0_419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9" name="Google Shape;199;g25af1bc20e7_0_4197"/>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00" name="Google Shape;200;g25af1bc20e7_0_4197"/>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01" name="Google Shape;201;g25af1bc20e7_0_4197"/>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25af1bc20e7_0_4197"/>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g25af1bc20e7_0_4197"/>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g25af1bc20e7_0_4197"/>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5"/>
        <p:cNvGrpSpPr/>
        <p:nvPr/>
      </p:nvGrpSpPr>
      <p:grpSpPr>
        <a:xfrm>
          <a:off x="0" y="0"/>
          <a:ext cx="0" cy="0"/>
          <a:chOff x="0" y="0"/>
          <a:chExt cx="0" cy="0"/>
        </a:xfrm>
      </p:grpSpPr>
      <p:sp>
        <p:nvSpPr>
          <p:cNvPr id="206" name="Google Shape;206;g25af1bc20e7_0_4263"/>
          <p:cNvSpPr txBox="1">
            <a:spLocks noGrp="1"/>
          </p:cNvSpPr>
          <p:nvPr>
            <p:ph type="subTitle" idx="1"/>
          </p:nvPr>
        </p:nvSpPr>
        <p:spPr>
          <a:xfrm>
            <a:off x="2167128" y="4072128"/>
            <a:ext cx="48096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207" name="Google Shape;207;g25af1bc20e7_0_4263"/>
          <p:cNvGrpSpPr/>
          <p:nvPr/>
        </p:nvGrpSpPr>
        <p:grpSpPr>
          <a:xfrm>
            <a:off x="4484494" y="5910660"/>
            <a:ext cx="175013" cy="35999"/>
            <a:chOff x="5662375" y="212375"/>
            <a:chExt cx="175013" cy="27000"/>
          </a:xfrm>
        </p:grpSpPr>
        <p:sp>
          <p:nvSpPr>
            <p:cNvPr id="208" name="Google Shape;208;g25af1bc20e7_0_42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25af1bc20e7_0_42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25af1bc20e7_0_42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g25af1bc20e7_0_4263"/>
          <p:cNvSpPr txBox="1">
            <a:spLocks noGrp="1"/>
          </p:cNvSpPr>
          <p:nvPr>
            <p:ph type="title"/>
          </p:nvPr>
        </p:nvSpPr>
        <p:spPr>
          <a:xfrm>
            <a:off x="2167128" y="3304032"/>
            <a:ext cx="48096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12" name="Google Shape;212;g25af1bc20e7_0_4263"/>
          <p:cNvGrpSpPr/>
          <p:nvPr/>
        </p:nvGrpSpPr>
        <p:grpSpPr>
          <a:xfrm>
            <a:off x="432850" y="0"/>
            <a:ext cx="8278300" cy="6887428"/>
            <a:chOff x="432850" y="0"/>
            <a:chExt cx="8278300" cy="5165700"/>
          </a:xfrm>
        </p:grpSpPr>
        <p:cxnSp>
          <p:nvCxnSpPr>
            <p:cNvPr id="213" name="Google Shape;213;g25af1bc20e7_0_426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14" name="Google Shape;214;g25af1bc20e7_0_4263"/>
            <p:cNvGrpSpPr/>
            <p:nvPr/>
          </p:nvGrpSpPr>
          <p:grpSpPr>
            <a:xfrm>
              <a:off x="8129350" y="4292175"/>
              <a:ext cx="581800" cy="582350"/>
              <a:chOff x="8064275" y="887850"/>
              <a:chExt cx="581800" cy="582350"/>
            </a:xfrm>
          </p:grpSpPr>
          <p:sp>
            <p:nvSpPr>
              <p:cNvPr id="215" name="Google Shape;215;g25af1bc20e7_0_426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g25af1bc20e7_0_426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g25af1bc20e7_0_426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g25af1bc20e7_0_426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25af1bc20e7_0_426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g25af1bc20e7_0_426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g25af1bc20e7_0_4263"/>
            <p:cNvGrpSpPr/>
            <p:nvPr/>
          </p:nvGrpSpPr>
          <p:grpSpPr>
            <a:xfrm>
              <a:off x="8274238" y="3720600"/>
              <a:ext cx="292025" cy="292575"/>
              <a:chOff x="7353050" y="316275"/>
              <a:chExt cx="292025" cy="292575"/>
            </a:xfrm>
          </p:grpSpPr>
          <p:sp>
            <p:nvSpPr>
              <p:cNvPr id="222" name="Google Shape;222;g25af1bc20e7_0_426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g25af1bc20e7_0_426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g25af1bc20e7_0_426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g25af1bc20e7_0_426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g25af1bc20e7_0_4263"/>
            <p:cNvGrpSpPr/>
            <p:nvPr/>
          </p:nvGrpSpPr>
          <p:grpSpPr>
            <a:xfrm>
              <a:off x="8332763" y="3212475"/>
              <a:ext cx="175000" cy="175000"/>
              <a:chOff x="8792300" y="321275"/>
              <a:chExt cx="175000" cy="175000"/>
            </a:xfrm>
          </p:grpSpPr>
          <p:sp>
            <p:nvSpPr>
              <p:cNvPr id="227" name="Google Shape;227;g25af1bc20e7_0_426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g25af1bc20e7_0_426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g25af1bc20e7_0_426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25af1bc20e7_0_426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1" name="Google Shape;231;g25af1bc20e7_0_426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32" name="Google Shape;232;g25af1bc20e7_0_4263"/>
            <p:cNvGrpSpPr/>
            <p:nvPr/>
          </p:nvGrpSpPr>
          <p:grpSpPr>
            <a:xfrm rot="10800000">
              <a:off x="432850" y="291788"/>
              <a:ext cx="581800" cy="582350"/>
              <a:chOff x="8064275" y="887850"/>
              <a:chExt cx="581800" cy="582350"/>
            </a:xfrm>
          </p:grpSpPr>
          <p:sp>
            <p:nvSpPr>
              <p:cNvPr id="233" name="Google Shape;233;g25af1bc20e7_0_426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25af1bc20e7_0_426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25af1bc20e7_0_426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g25af1bc20e7_0_426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25af1bc20e7_0_426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g25af1bc20e7_0_426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g25af1bc20e7_0_4263"/>
            <p:cNvGrpSpPr/>
            <p:nvPr/>
          </p:nvGrpSpPr>
          <p:grpSpPr>
            <a:xfrm rot="10800000">
              <a:off x="577738" y="1153138"/>
              <a:ext cx="292025" cy="292575"/>
              <a:chOff x="7353050" y="316275"/>
              <a:chExt cx="292025" cy="292575"/>
            </a:xfrm>
          </p:grpSpPr>
          <p:sp>
            <p:nvSpPr>
              <p:cNvPr id="240" name="Google Shape;240;g25af1bc20e7_0_426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25af1bc20e7_0_426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g25af1bc20e7_0_426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g25af1bc20e7_0_426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g25af1bc20e7_0_4263"/>
            <p:cNvGrpSpPr/>
            <p:nvPr/>
          </p:nvGrpSpPr>
          <p:grpSpPr>
            <a:xfrm rot="10800000">
              <a:off x="636238" y="1778838"/>
              <a:ext cx="175000" cy="175000"/>
              <a:chOff x="8792300" y="321275"/>
              <a:chExt cx="175000" cy="175000"/>
            </a:xfrm>
          </p:grpSpPr>
          <p:sp>
            <p:nvSpPr>
              <p:cNvPr id="245" name="Google Shape;245;g25af1bc20e7_0_426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25af1bc20e7_0_426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25af1bc20e7_0_426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25af1bc20e7_0_426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g25af1bc20e7_0_4263"/>
            <p:cNvGrpSpPr/>
            <p:nvPr/>
          </p:nvGrpSpPr>
          <p:grpSpPr>
            <a:xfrm>
              <a:off x="432850" y="2003163"/>
              <a:ext cx="175013" cy="27000"/>
              <a:chOff x="5662375" y="212375"/>
              <a:chExt cx="175013" cy="27000"/>
            </a:xfrm>
          </p:grpSpPr>
          <p:sp>
            <p:nvSpPr>
              <p:cNvPr id="250" name="Google Shape;250;g25af1bc20e7_0_42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25af1bc20e7_0_42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25af1bc20e7_0_42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g25af1bc20e7_0_4263"/>
            <p:cNvGrpSpPr/>
            <p:nvPr/>
          </p:nvGrpSpPr>
          <p:grpSpPr>
            <a:xfrm>
              <a:off x="788100" y="208488"/>
              <a:ext cx="175013" cy="27000"/>
              <a:chOff x="5662375" y="212375"/>
              <a:chExt cx="175013" cy="27000"/>
            </a:xfrm>
          </p:grpSpPr>
          <p:sp>
            <p:nvSpPr>
              <p:cNvPr id="254" name="Google Shape;254;g25af1bc20e7_0_42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g25af1bc20e7_0_42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25af1bc20e7_0_42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g25af1bc20e7_0_4263"/>
            <p:cNvGrpSpPr/>
            <p:nvPr/>
          </p:nvGrpSpPr>
          <p:grpSpPr>
            <a:xfrm>
              <a:off x="8129350" y="4988725"/>
              <a:ext cx="175013" cy="27000"/>
              <a:chOff x="5662375" y="212375"/>
              <a:chExt cx="175013" cy="27000"/>
            </a:xfrm>
          </p:grpSpPr>
          <p:sp>
            <p:nvSpPr>
              <p:cNvPr id="258" name="Google Shape;258;g25af1bc20e7_0_42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g25af1bc20e7_0_42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25af1bc20e7_0_42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g25af1bc20e7_0_4263"/>
            <p:cNvGrpSpPr/>
            <p:nvPr/>
          </p:nvGrpSpPr>
          <p:grpSpPr>
            <a:xfrm>
              <a:off x="8497550" y="3429425"/>
              <a:ext cx="175013" cy="27000"/>
              <a:chOff x="5662375" y="212375"/>
              <a:chExt cx="175013" cy="27000"/>
            </a:xfrm>
          </p:grpSpPr>
          <p:sp>
            <p:nvSpPr>
              <p:cNvPr id="262" name="Google Shape;262;g25af1bc20e7_0_426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g25af1bc20e7_0_426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25af1bc20e7_0_426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5" name="Google Shape;265;g25af1bc20e7_0_426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66" name="Google Shape;266;g25af1bc20e7_0_426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67" name="Google Shape;267;g25af1bc20e7_0_426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25af1bc20e7_0_426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g25af1bc20e7_0_426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g25af1bc20e7_0_426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1"/>
        <p:cNvGrpSpPr/>
        <p:nvPr/>
      </p:nvGrpSpPr>
      <p:grpSpPr>
        <a:xfrm>
          <a:off x="0" y="0"/>
          <a:ext cx="0" cy="0"/>
          <a:chOff x="0" y="0"/>
          <a:chExt cx="0" cy="0"/>
        </a:xfrm>
      </p:grpSpPr>
      <p:sp>
        <p:nvSpPr>
          <p:cNvPr id="272" name="Google Shape;272;g25af1bc20e7_0_4329"/>
          <p:cNvSpPr txBox="1">
            <a:spLocks noGrp="1"/>
          </p:cNvSpPr>
          <p:nvPr>
            <p:ph type="title"/>
          </p:nvPr>
        </p:nvSpPr>
        <p:spPr>
          <a:xfrm>
            <a:off x="1807671" y="451100"/>
            <a:ext cx="5528700" cy="81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3" name="Google Shape;273;g25af1bc20e7_0_4329"/>
          <p:cNvSpPr txBox="1">
            <a:spLocks noGrp="1"/>
          </p:cNvSpPr>
          <p:nvPr>
            <p:ph type="subTitle" idx="1"/>
          </p:nvPr>
        </p:nvSpPr>
        <p:spPr>
          <a:xfrm>
            <a:off x="4956048" y="3377184"/>
            <a:ext cx="20847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74" name="Google Shape;274;g25af1bc20e7_0_4329"/>
          <p:cNvSpPr txBox="1">
            <a:spLocks noGrp="1"/>
          </p:cNvSpPr>
          <p:nvPr>
            <p:ph type="subTitle" idx="2"/>
          </p:nvPr>
        </p:nvSpPr>
        <p:spPr>
          <a:xfrm>
            <a:off x="2093976" y="3377184"/>
            <a:ext cx="20847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75" name="Google Shape;275;g25af1bc20e7_0_4329"/>
          <p:cNvSpPr txBox="1">
            <a:spLocks noGrp="1"/>
          </p:cNvSpPr>
          <p:nvPr>
            <p:ph type="subTitle" idx="3"/>
          </p:nvPr>
        </p:nvSpPr>
        <p:spPr>
          <a:xfrm>
            <a:off x="4956048" y="2962656"/>
            <a:ext cx="20847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276" name="Google Shape;276;g25af1bc20e7_0_4329"/>
          <p:cNvSpPr txBox="1">
            <a:spLocks noGrp="1"/>
          </p:cNvSpPr>
          <p:nvPr>
            <p:ph type="subTitle" idx="4"/>
          </p:nvPr>
        </p:nvSpPr>
        <p:spPr>
          <a:xfrm>
            <a:off x="2093976" y="2938272"/>
            <a:ext cx="2084700" cy="414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277" name="Google Shape;277;g25af1bc20e7_0_4329"/>
          <p:cNvSpPr txBox="1">
            <a:spLocks noGrp="1"/>
          </p:cNvSpPr>
          <p:nvPr>
            <p:ph type="title" idx="5" hasCustomPrompt="1"/>
          </p:nvPr>
        </p:nvSpPr>
        <p:spPr>
          <a:xfrm>
            <a:off x="2779776" y="2170176"/>
            <a:ext cx="7224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78" name="Google Shape;278;g25af1bc20e7_0_4329"/>
          <p:cNvSpPr txBox="1">
            <a:spLocks noGrp="1"/>
          </p:cNvSpPr>
          <p:nvPr>
            <p:ph type="title" idx="6" hasCustomPrompt="1"/>
          </p:nvPr>
        </p:nvSpPr>
        <p:spPr>
          <a:xfrm>
            <a:off x="5641848" y="2170176"/>
            <a:ext cx="7224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79" name="Google Shape;279;g25af1bc20e7_0_4329"/>
          <p:cNvGrpSpPr/>
          <p:nvPr/>
        </p:nvGrpSpPr>
        <p:grpSpPr>
          <a:xfrm>
            <a:off x="432850" y="0"/>
            <a:ext cx="8278300" cy="6887428"/>
            <a:chOff x="432850" y="0"/>
            <a:chExt cx="8278300" cy="5165700"/>
          </a:xfrm>
        </p:grpSpPr>
        <p:cxnSp>
          <p:nvCxnSpPr>
            <p:cNvPr id="280" name="Google Shape;280;g25af1bc20e7_0_4329"/>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81" name="Google Shape;281;g25af1bc20e7_0_4329"/>
            <p:cNvGrpSpPr/>
            <p:nvPr/>
          </p:nvGrpSpPr>
          <p:grpSpPr>
            <a:xfrm>
              <a:off x="8129350" y="4292175"/>
              <a:ext cx="581800" cy="582350"/>
              <a:chOff x="8064275" y="887850"/>
              <a:chExt cx="581800" cy="582350"/>
            </a:xfrm>
          </p:grpSpPr>
          <p:sp>
            <p:nvSpPr>
              <p:cNvPr id="282" name="Google Shape;282;g25af1bc20e7_0_43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25af1bc20e7_0_43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25af1bc20e7_0_43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25af1bc20e7_0_43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25af1bc20e7_0_43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g25af1bc20e7_0_43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g25af1bc20e7_0_4329"/>
            <p:cNvGrpSpPr/>
            <p:nvPr/>
          </p:nvGrpSpPr>
          <p:grpSpPr>
            <a:xfrm>
              <a:off x="8274238" y="3720600"/>
              <a:ext cx="292025" cy="292575"/>
              <a:chOff x="7353050" y="316275"/>
              <a:chExt cx="292025" cy="292575"/>
            </a:xfrm>
          </p:grpSpPr>
          <p:sp>
            <p:nvSpPr>
              <p:cNvPr id="289" name="Google Shape;289;g25af1bc20e7_0_43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25af1bc20e7_0_43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25af1bc20e7_0_43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25af1bc20e7_0_43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g25af1bc20e7_0_4329"/>
            <p:cNvGrpSpPr/>
            <p:nvPr/>
          </p:nvGrpSpPr>
          <p:grpSpPr>
            <a:xfrm>
              <a:off x="8332763" y="3212475"/>
              <a:ext cx="175000" cy="175000"/>
              <a:chOff x="8792300" y="321275"/>
              <a:chExt cx="175000" cy="175000"/>
            </a:xfrm>
          </p:grpSpPr>
          <p:sp>
            <p:nvSpPr>
              <p:cNvPr id="294" name="Google Shape;294;g25af1bc20e7_0_43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g25af1bc20e7_0_43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25af1bc20e7_0_43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g25af1bc20e7_0_43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8" name="Google Shape;298;g25af1bc20e7_0_4329"/>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99" name="Google Shape;299;g25af1bc20e7_0_4329"/>
            <p:cNvGrpSpPr/>
            <p:nvPr/>
          </p:nvGrpSpPr>
          <p:grpSpPr>
            <a:xfrm rot="10800000">
              <a:off x="432850" y="291788"/>
              <a:ext cx="581800" cy="582350"/>
              <a:chOff x="8064275" y="887850"/>
              <a:chExt cx="581800" cy="582350"/>
            </a:xfrm>
          </p:grpSpPr>
          <p:sp>
            <p:nvSpPr>
              <p:cNvPr id="300" name="Google Shape;300;g25af1bc20e7_0_43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g25af1bc20e7_0_43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g25af1bc20e7_0_43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g25af1bc20e7_0_43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g25af1bc20e7_0_43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g25af1bc20e7_0_43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g25af1bc20e7_0_4329"/>
            <p:cNvGrpSpPr/>
            <p:nvPr/>
          </p:nvGrpSpPr>
          <p:grpSpPr>
            <a:xfrm rot="10800000">
              <a:off x="577738" y="1153138"/>
              <a:ext cx="292025" cy="292575"/>
              <a:chOff x="7353050" y="316275"/>
              <a:chExt cx="292025" cy="292575"/>
            </a:xfrm>
          </p:grpSpPr>
          <p:sp>
            <p:nvSpPr>
              <p:cNvPr id="307" name="Google Shape;307;g25af1bc20e7_0_43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g25af1bc20e7_0_43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25af1bc20e7_0_43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g25af1bc20e7_0_43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g25af1bc20e7_0_4329"/>
            <p:cNvGrpSpPr/>
            <p:nvPr/>
          </p:nvGrpSpPr>
          <p:grpSpPr>
            <a:xfrm rot="10800000">
              <a:off x="636238" y="1778838"/>
              <a:ext cx="175000" cy="175000"/>
              <a:chOff x="8792300" y="321275"/>
              <a:chExt cx="175000" cy="175000"/>
            </a:xfrm>
          </p:grpSpPr>
          <p:sp>
            <p:nvSpPr>
              <p:cNvPr id="312" name="Google Shape;312;g25af1bc20e7_0_43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g25af1bc20e7_0_43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g25af1bc20e7_0_43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g25af1bc20e7_0_43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g25af1bc20e7_0_4329"/>
            <p:cNvGrpSpPr/>
            <p:nvPr/>
          </p:nvGrpSpPr>
          <p:grpSpPr>
            <a:xfrm>
              <a:off x="432850" y="2003163"/>
              <a:ext cx="175013" cy="27000"/>
              <a:chOff x="5662375" y="212375"/>
              <a:chExt cx="175013" cy="27000"/>
            </a:xfrm>
          </p:grpSpPr>
          <p:sp>
            <p:nvSpPr>
              <p:cNvPr id="317" name="Google Shape;317;g25af1bc20e7_0_432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g25af1bc20e7_0_432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g25af1bc20e7_0_432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g25af1bc20e7_0_4329"/>
            <p:cNvGrpSpPr/>
            <p:nvPr/>
          </p:nvGrpSpPr>
          <p:grpSpPr>
            <a:xfrm>
              <a:off x="788100" y="208488"/>
              <a:ext cx="175013" cy="27000"/>
              <a:chOff x="5662375" y="212375"/>
              <a:chExt cx="175013" cy="27000"/>
            </a:xfrm>
          </p:grpSpPr>
          <p:sp>
            <p:nvSpPr>
              <p:cNvPr id="321" name="Google Shape;321;g25af1bc20e7_0_432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g25af1bc20e7_0_432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g25af1bc20e7_0_432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g25af1bc20e7_0_4329"/>
            <p:cNvGrpSpPr/>
            <p:nvPr/>
          </p:nvGrpSpPr>
          <p:grpSpPr>
            <a:xfrm>
              <a:off x="8129350" y="4988725"/>
              <a:ext cx="175013" cy="27000"/>
              <a:chOff x="5662375" y="212375"/>
              <a:chExt cx="175013" cy="27000"/>
            </a:xfrm>
          </p:grpSpPr>
          <p:sp>
            <p:nvSpPr>
              <p:cNvPr id="325" name="Google Shape;325;g25af1bc20e7_0_432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g25af1bc20e7_0_432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25af1bc20e7_0_432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g25af1bc20e7_0_4329"/>
            <p:cNvGrpSpPr/>
            <p:nvPr/>
          </p:nvGrpSpPr>
          <p:grpSpPr>
            <a:xfrm>
              <a:off x="8497550" y="3429425"/>
              <a:ext cx="175013" cy="27000"/>
              <a:chOff x="5662375" y="212375"/>
              <a:chExt cx="175013" cy="27000"/>
            </a:xfrm>
          </p:grpSpPr>
          <p:sp>
            <p:nvSpPr>
              <p:cNvPr id="329" name="Google Shape;329;g25af1bc20e7_0_432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25af1bc20e7_0_432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25af1bc20e7_0_432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2" name="Google Shape;332;g25af1bc20e7_0_4329"/>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333" name="Google Shape;333;g25af1bc20e7_0_4329"/>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334" name="Google Shape;334;g25af1bc20e7_0_4329"/>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25af1bc20e7_0_4329"/>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g25af1bc20e7_0_4329"/>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25af1bc20e7_0_4329"/>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8"/>
        <p:cNvGrpSpPr/>
        <p:nvPr/>
      </p:nvGrpSpPr>
      <p:grpSpPr>
        <a:xfrm>
          <a:off x="0" y="0"/>
          <a:ext cx="0" cy="0"/>
          <a:chOff x="0" y="0"/>
          <a:chExt cx="0" cy="0"/>
        </a:xfrm>
      </p:grpSpPr>
      <p:sp>
        <p:nvSpPr>
          <p:cNvPr id="339" name="Google Shape;339;g25af1bc20e7_0_4396"/>
          <p:cNvSpPr txBox="1">
            <a:spLocks noGrp="1"/>
          </p:cNvSpPr>
          <p:nvPr>
            <p:ph type="title"/>
          </p:nvPr>
        </p:nvSpPr>
        <p:spPr>
          <a:xfrm>
            <a:off x="1823475" y="451104"/>
            <a:ext cx="54969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340" name="Google Shape;340;g25af1bc20e7_0_4396"/>
          <p:cNvGrpSpPr/>
          <p:nvPr/>
        </p:nvGrpSpPr>
        <p:grpSpPr>
          <a:xfrm>
            <a:off x="432850" y="0"/>
            <a:ext cx="8278300" cy="6887428"/>
            <a:chOff x="432850" y="0"/>
            <a:chExt cx="8278300" cy="5165700"/>
          </a:xfrm>
        </p:grpSpPr>
        <p:cxnSp>
          <p:nvCxnSpPr>
            <p:cNvPr id="341" name="Google Shape;341;g25af1bc20e7_0_439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342" name="Google Shape;342;g25af1bc20e7_0_4396"/>
            <p:cNvGrpSpPr/>
            <p:nvPr/>
          </p:nvGrpSpPr>
          <p:grpSpPr>
            <a:xfrm>
              <a:off x="8129350" y="4292175"/>
              <a:ext cx="581800" cy="582350"/>
              <a:chOff x="8064275" y="887850"/>
              <a:chExt cx="581800" cy="582350"/>
            </a:xfrm>
          </p:grpSpPr>
          <p:sp>
            <p:nvSpPr>
              <p:cNvPr id="343" name="Google Shape;343;g25af1bc20e7_0_439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g25af1bc20e7_0_439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g25af1bc20e7_0_439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g25af1bc20e7_0_439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g25af1bc20e7_0_439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g25af1bc20e7_0_439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g25af1bc20e7_0_4396"/>
            <p:cNvGrpSpPr/>
            <p:nvPr/>
          </p:nvGrpSpPr>
          <p:grpSpPr>
            <a:xfrm>
              <a:off x="8274238" y="3720600"/>
              <a:ext cx="292025" cy="292575"/>
              <a:chOff x="7353050" y="316275"/>
              <a:chExt cx="292025" cy="292575"/>
            </a:xfrm>
          </p:grpSpPr>
          <p:sp>
            <p:nvSpPr>
              <p:cNvPr id="350" name="Google Shape;350;g25af1bc20e7_0_439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g25af1bc20e7_0_439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g25af1bc20e7_0_439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25af1bc20e7_0_439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g25af1bc20e7_0_4396"/>
            <p:cNvGrpSpPr/>
            <p:nvPr/>
          </p:nvGrpSpPr>
          <p:grpSpPr>
            <a:xfrm>
              <a:off x="8332763" y="3212475"/>
              <a:ext cx="175000" cy="175000"/>
              <a:chOff x="8792300" y="321275"/>
              <a:chExt cx="175000" cy="175000"/>
            </a:xfrm>
          </p:grpSpPr>
          <p:sp>
            <p:nvSpPr>
              <p:cNvPr id="355" name="Google Shape;355;g25af1bc20e7_0_439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g25af1bc20e7_0_439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g25af1bc20e7_0_439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g25af1bc20e7_0_439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9" name="Google Shape;359;g25af1bc20e7_0_439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360" name="Google Shape;360;g25af1bc20e7_0_4396"/>
            <p:cNvGrpSpPr/>
            <p:nvPr/>
          </p:nvGrpSpPr>
          <p:grpSpPr>
            <a:xfrm rot="10800000">
              <a:off x="432850" y="291788"/>
              <a:ext cx="581800" cy="582350"/>
              <a:chOff x="8064275" y="887850"/>
              <a:chExt cx="581800" cy="582350"/>
            </a:xfrm>
          </p:grpSpPr>
          <p:sp>
            <p:nvSpPr>
              <p:cNvPr id="361" name="Google Shape;361;g25af1bc20e7_0_439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g25af1bc20e7_0_439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g25af1bc20e7_0_439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25af1bc20e7_0_439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25af1bc20e7_0_439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g25af1bc20e7_0_439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g25af1bc20e7_0_4396"/>
            <p:cNvGrpSpPr/>
            <p:nvPr/>
          </p:nvGrpSpPr>
          <p:grpSpPr>
            <a:xfrm rot="10800000">
              <a:off x="577738" y="1153138"/>
              <a:ext cx="292025" cy="292575"/>
              <a:chOff x="7353050" y="316275"/>
              <a:chExt cx="292025" cy="292575"/>
            </a:xfrm>
          </p:grpSpPr>
          <p:sp>
            <p:nvSpPr>
              <p:cNvPr id="368" name="Google Shape;368;g25af1bc20e7_0_439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g25af1bc20e7_0_439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g25af1bc20e7_0_439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g25af1bc20e7_0_439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g25af1bc20e7_0_4396"/>
            <p:cNvGrpSpPr/>
            <p:nvPr/>
          </p:nvGrpSpPr>
          <p:grpSpPr>
            <a:xfrm rot="10800000">
              <a:off x="636238" y="1778838"/>
              <a:ext cx="175000" cy="175000"/>
              <a:chOff x="8792300" y="321275"/>
              <a:chExt cx="175000" cy="175000"/>
            </a:xfrm>
          </p:grpSpPr>
          <p:sp>
            <p:nvSpPr>
              <p:cNvPr id="373" name="Google Shape;373;g25af1bc20e7_0_439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25af1bc20e7_0_439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g25af1bc20e7_0_439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g25af1bc20e7_0_439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g25af1bc20e7_0_4396"/>
            <p:cNvGrpSpPr/>
            <p:nvPr/>
          </p:nvGrpSpPr>
          <p:grpSpPr>
            <a:xfrm>
              <a:off x="432850" y="2003163"/>
              <a:ext cx="175013" cy="27000"/>
              <a:chOff x="5662375" y="212375"/>
              <a:chExt cx="175013" cy="27000"/>
            </a:xfrm>
          </p:grpSpPr>
          <p:sp>
            <p:nvSpPr>
              <p:cNvPr id="378" name="Google Shape;378;g25af1bc20e7_0_439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25af1bc20e7_0_439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g25af1bc20e7_0_439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g25af1bc20e7_0_4396"/>
            <p:cNvGrpSpPr/>
            <p:nvPr/>
          </p:nvGrpSpPr>
          <p:grpSpPr>
            <a:xfrm>
              <a:off x="788100" y="208488"/>
              <a:ext cx="175013" cy="27000"/>
              <a:chOff x="5662375" y="212375"/>
              <a:chExt cx="175013" cy="27000"/>
            </a:xfrm>
          </p:grpSpPr>
          <p:sp>
            <p:nvSpPr>
              <p:cNvPr id="382" name="Google Shape;382;g25af1bc20e7_0_439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g25af1bc20e7_0_439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g25af1bc20e7_0_439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g25af1bc20e7_0_4396"/>
            <p:cNvGrpSpPr/>
            <p:nvPr/>
          </p:nvGrpSpPr>
          <p:grpSpPr>
            <a:xfrm>
              <a:off x="8129350" y="4988725"/>
              <a:ext cx="175013" cy="27000"/>
              <a:chOff x="5662375" y="212375"/>
              <a:chExt cx="175013" cy="27000"/>
            </a:xfrm>
          </p:grpSpPr>
          <p:sp>
            <p:nvSpPr>
              <p:cNvPr id="386" name="Google Shape;386;g25af1bc20e7_0_439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g25af1bc20e7_0_439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g25af1bc20e7_0_439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g25af1bc20e7_0_4396"/>
            <p:cNvGrpSpPr/>
            <p:nvPr/>
          </p:nvGrpSpPr>
          <p:grpSpPr>
            <a:xfrm>
              <a:off x="8497550" y="3429425"/>
              <a:ext cx="175013" cy="27000"/>
              <a:chOff x="5662375" y="212375"/>
              <a:chExt cx="175013" cy="27000"/>
            </a:xfrm>
          </p:grpSpPr>
          <p:sp>
            <p:nvSpPr>
              <p:cNvPr id="390" name="Google Shape;390;g25af1bc20e7_0_439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25af1bc20e7_0_439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g25af1bc20e7_0_439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3" name="Google Shape;393;g25af1bc20e7_0_439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394" name="Google Shape;394;g25af1bc20e7_0_439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395" name="Google Shape;395;g25af1bc20e7_0_439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g25af1bc20e7_0_439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25af1bc20e7_0_439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g25af1bc20e7_0_439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9"/>
        <p:cNvGrpSpPr/>
        <p:nvPr/>
      </p:nvGrpSpPr>
      <p:grpSpPr>
        <a:xfrm>
          <a:off x="0" y="0"/>
          <a:ext cx="0" cy="0"/>
          <a:chOff x="0" y="0"/>
          <a:chExt cx="0" cy="0"/>
        </a:xfrm>
      </p:grpSpPr>
      <p:sp>
        <p:nvSpPr>
          <p:cNvPr id="400" name="Google Shape;400;g25af1bc20e7_0_4457"/>
          <p:cNvSpPr txBox="1">
            <a:spLocks noGrp="1"/>
          </p:cNvSpPr>
          <p:nvPr>
            <p:ph type="subTitle" idx="1"/>
          </p:nvPr>
        </p:nvSpPr>
        <p:spPr>
          <a:xfrm>
            <a:off x="804672" y="2645664"/>
            <a:ext cx="3291900" cy="182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401" name="Google Shape;401;g25af1bc20e7_0_4457"/>
          <p:cNvSpPr txBox="1">
            <a:spLocks noGrp="1"/>
          </p:cNvSpPr>
          <p:nvPr>
            <p:ph type="title"/>
          </p:nvPr>
        </p:nvSpPr>
        <p:spPr>
          <a:xfrm>
            <a:off x="804672" y="4425696"/>
            <a:ext cx="3291900" cy="5364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402" name="Google Shape;402;g25af1bc20e7_0_4457"/>
          <p:cNvCxnSpPr/>
          <p:nvPr/>
        </p:nvCxnSpPr>
        <p:spPr>
          <a:xfrm>
            <a:off x="1645925" y="697500"/>
            <a:ext cx="1672500" cy="168000"/>
          </a:xfrm>
          <a:prstGeom prst="straightConnector1">
            <a:avLst/>
          </a:prstGeom>
          <a:noFill/>
          <a:ln w="9525" cap="flat" cmpd="sng">
            <a:solidFill>
              <a:schemeClr val="dk1"/>
            </a:solidFill>
            <a:prstDash val="solid"/>
            <a:round/>
            <a:headEnd type="none" w="med" len="med"/>
            <a:tailEnd type="none" w="med" len="med"/>
          </a:ln>
        </p:spPr>
      </p:cxnSp>
      <p:cxnSp>
        <p:nvCxnSpPr>
          <p:cNvPr id="403" name="Google Shape;403;g25af1bc20e7_0_4457"/>
          <p:cNvCxnSpPr/>
          <p:nvPr/>
        </p:nvCxnSpPr>
        <p:spPr>
          <a:xfrm rot="10800000" flipH="1">
            <a:off x="803050" y="706233"/>
            <a:ext cx="829500" cy="991200"/>
          </a:xfrm>
          <a:prstGeom prst="straightConnector1">
            <a:avLst/>
          </a:prstGeom>
          <a:noFill/>
          <a:ln w="9525" cap="flat" cmpd="sng">
            <a:solidFill>
              <a:schemeClr val="dk1"/>
            </a:solidFill>
            <a:prstDash val="solid"/>
            <a:round/>
            <a:headEnd type="none" w="med" len="med"/>
            <a:tailEnd type="none" w="med" len="med"/>
          </a:ln>
        </p:spPr>
      </p:cxnSp>
      <p:cxnSp>
        <p:nvCxnSpPr>
          <p:cNvPr id="404" name="Google Shape;404;g25af1bc20e7_0_4457"/>
          <p:cNvCxnSpPr/>
          <p:nvPr/>
        </p:nvCxnSpPr>
        <p:spPr>
          <a:xfrm>
            <a:off x="0" y="86933"/>
            <a:ext cx="796500" cy="1584000"/>
          </a:xfrm>
          <a:prstGeom prst="straightConnector1">
            <a:avLst/>
          </a:prstGeom>
          <a:noFill/>
          <a:ln w="9525" cap="flat" cmpd="sng">
            <a:solidFill>
              <a:schemeClr val="dk1"/>
            </a:solidFill>
            <a:prstDash val="solid"/>
            <a:round/>
            <a:headEnd type="none" w="med" len="med"/>
            <a:tailEnd type="none" w="med" len="med"/>
          </a:ln>
        </p:spPr>
      </p:cxnSp>
      <p:grpSp>
        <p:nvGrpSpPr>
          <p:cNvPr id="405" name="Google Shape;405;g25af1bc20e7_0_4457"/>
          <p:cNvGrpSpPr/>
          <p:nvPr/>
        </p:nvGrpSpPr>
        <p:grpSpPr>
          <a:xfrm flipH="1">
            <a:off x="499400" y="1279537"/>
            <a:ext cx="581800" cy="776447"/>
            <a:chOff x="8064275" y="887850"/>
            <a:chExt cx="581800" cy="582350"/>
          </a:xfrm>
        </p:grpSpPr>
        <p:sp>
          <p:nvSpPr>
            <p:cNvPr id="406" name="Google Shape;406;g25af1bc20e7_0_445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25af1bc20e7_0_445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g25af1bc20e7_0_445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g25af1bc20e7_0_445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g25af1bc20e7_0_445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25af1bc20e7_0_445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g25af1bc20e7_0_4457"/>
          <p:cNvGrpSpPr/>
          <p:nvPr/>
        </p:nvGrpSpPr>
        <p:grpSpPr>
          <a:xfrm flipH="1">
            <a:off x="1500400" y="517456"/>
            <a:ext cx="292025" cy="390090"/>
            <a:chOff x="7353050" y="316275"/>
            <a:chExt cx="292025" cy="292575"/>
          </a:xfrm>
        </p:grpSpPr>
        <p:sp>
          <p:nvSpPr>
            <p:cNvPr id="413" name="Google Shape;413;g25af1bc20e7_0_445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g25af1bc20e7_0_445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25af1bc20e7_0_445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g25af1bc20e7_0_445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g25af1bc20e7_0_4457"/>
          <p:cNvSpPr/>
          <p:nvPr/>
        </p:nvSpPr>
        <p:spPr>
          <a:xfrm flipH="1">
            <a:off x="3166281" y="663509"/>
            <a:ext cx="288614" cy="384431"/>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g25af1bc20e7_0_4457"/>
          <p:cNvSpPr/>
          <p:nvPr/>
        </p:nvSpPr>
        <p:spPr>
          <a:xfrm flipH="1">
            <a:off x="3164039" y="660133"/>
            <a:ext cx="293111" cy="39116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g25af1bc20e7_0_4457"/>
          <p:cNvSpPr/>
          <p:nvPr/>
        </p:nvSpPr>
        <p:spPr>
          <a:xfrm flipH="1">
            <a:off x="3202780" y="712178"/>
            <a:ext cx="215626" cy="287101"/>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g25af1bc20e7_0_4457"/>
          <p:cNvSpPr/>
          <p:nvPr/>
        </p:nvSpPr>
        <p:spPr>
          <a:xfrm flipH="1">
            <a:off x="3200525" y="708803"/>
            <a:ext cx="220123" cy="293852"/>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g25af1bc20e7_0_4457"/>
          <p:cNvSpPr/>
          <p:nvPr/>
        </p:nvSpPr>
        <p:spPr>
          <a:xfrm flipH="1">
            <a:off x="3242641" y="764946"/>
            <a:ext cx="136177" cy="181561"/>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g25af1bc20e7_0_4457"/>
          <p:cNvSpPr/>
          <p:nvPr/>
        </p:nvSpPr>
        <p:spPr>
          <a:xfrm flipH="1">
            <a:off x="3240109" y="761956"/>
            <a:ext cx="140951" cy="18755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g25af1bc20e7_0_4457"/>
          <p:cNvGrpSpPr/>
          <p:nvPr/>
        </p:nvGrpSpPr>
        <p:grpSpPr>
          <a:xfrm flipH="1">
            <a:off x="3527112" y="481460"/>
            <a:ext cx="175013" cy="35999"/>
            <a:chOff x="5662375" y="212375"/>
            <a:chExt cx="175013" cy="27000"/>
          </a:xfrm>
        </p:grpSpPr>
        <p:sp>
          <p:nvSpPr>
            <p:cNvPr id="424" name="Google Shape;424;g25af1bc20e7_0_445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g25af1bc20e7_0_445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g25af1bc20e7_0_445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g25af1bc20e7_0_4457"/>
          <p:cNvGrpSpPr/>
          <p:nvPr/>
        </p:nvGrpSpPr>
        <p:grpSpPr>
          <a:xfrm flipH="1">
            <a:off x="480412" y="323593"/>
            <a:ext cx="175013" cy="35999"/>
            <a:chOff x="5662375" y="212375"/>
            <a:chExt cx="175013" cy="27000"/>
          </a:xfrm>
        </p:grpSpPr>
        <p:sp>
          <p:nvSpPr>
            <p:cNvPr id="428" name="Google Shape;428;g25af1bc20e7_0_445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g25af1bc20e7_0_445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g25af1bc20e7_0_445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 name="Google Shape;431;g25af1bc20e7_0_4457"/>
          <p:cNvGrpSpPr/>
          <p:nvPr/>
        </p:nvGrpSpPr>
        <p:grpSpPr>
          <a:xfrm flipH="1">
            <a:off x="901712" y="2204826"/>
            <a:ext cx="175013" cy="35999"/>
            <a:chOff x="5662375" y="212375"/>
            <a:chExt cx="175013" cy="27000"/>
          </a:xfrm>
        </p:grpSpPr>
        <p:sp>
          <p:nvSpPr>
            <p:cNvPr id="432" name="Google Shape;432;g25af1bc20e7_0_445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g25af1bc20e7_0_445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g25af1bc20e7_0_445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5" name="Google Shape;435;g25af1bc20e7_0_4457"/>
          <p:cNvCxnSpPr/>
          <p:nvPr/>
        </p:nvCxnSpPr>
        <p:spPr>
          <a:xfrm>
            <a:off x="791400" y="5616533"/>
            <a:ext cx="1157100" cy="723600"/>
          </a:xfrm>
          <a:prstGeom prst="straightConnector1">
            <a:avLst/>
          </a:prstGeom>
          <a:noFill/>
          <a:ln w="9525" cap="flat" cmpd="sng">
            <a:solidFill>
              <a:schemeClr val="dk1"/>
            </a:solidFill>
            <a:prstDash val="solid"/>
            <a:round/>
            <a:headEnd type="none" w="med" len="med"/>
            <a:tailEnd type="none" w="med" len="med"/>
          </a:ln>
        </p:spPr>
      </p:cxnSp>
      <p:cxnSp>
        <p:nvCxnSpPr>
          <p:cNvPr id="436" name="Google Shape;436;g25af1bc20e7_0_4457"/>
          <p:cNvCxnSpPr/>
          <p:nvPr/>
        </p:nvCxnSpPr>
        <p:spPr>
          <a:xfrm rot="10800000" flipH="1">
            <a:off x="0" y="5627333"/>
            <a:ext cx="791400" cy="1115100"/>
          </a:xfrm>
          <a:prstGeom prst="straightConnector1">
            <a:avLst/>
          </a:prstGeom>
          <a:noFill/>
          <a:ln w="9525" cap="flat" cmpd="sng">
            <a:solidFill>
              <a:schemeClr val="dk1"/>
            </a:solidFill>
            <a:prstDash val="solid"/>
            <a:round/>
            <a:headEnd type="none" w="med" len="med"/>
            <a:tailEnd type="none" w="med" len="med"/>
          </a:ln>
        </p:spPr>
      </p:cxnSp>
      <p:grpSp>
        <p:nvGrpSpPr>
          <p:cNvPr id="437" name="Google Shape;437;g25af1bc20e7_0_4457"/>
          <p:cNvGrpSpPr/>
          <p:nvPr/>
        </p:nvGrpSpPr>
        <p:grpSpPr>
          <a:xfrm rot="10800000">
            <a:off x="499400" y="5254616"/>
            <a:ext cx="581800" cy="776447"/>
            <a:chOff x="8064275" y="887850"/>
            <a:chExt cx="581800" cy="582350"/>
          </a:xfrm>
        </p:grpSpPr>
        <p:sp>
          <p:nvSpPr>
            <p:cNvPr id="438" name="Google Shape;438;g25af1bc20e7_0_445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g25af1bc20e7_0_445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g25af1bc20e7_0_445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g25af1bc20e7_0_445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g25af1bc20e7_0_445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g25af1bc20e7_0_445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g25af1bc20e7_0_4457"/>
          <p:cNvGrpSpPr/>
          <p:nvPr/>
        </p:nvGrpSpPr>
        <p:grpSpPr>
          <a:xfrm rot="10800000">
            <a:off x="1819575" y="6115687"/>
            <a:ext cx="292025" cy="390090"/>
            <a:chOff x="7353050" y="316275"/>
            <a:chExt cx="292025" cy="292575"/>
          </a:xfrm>
        </p:grpSpPr>
        <p:sp>
          <p:nvSpPr>
            <p:cNvPr id="445" name="Google Shape;445;g25af1bc20e7_0_445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g25af1bc20e7_0_445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g25af1bc20e7_0_445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g25af1bc20e7_0_445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g25af1bc20e7_0_4457"/>
          <p:cNvGrpSpPr/>
          <p:nvPr/>
        </p:nvGrpSpPr>
        <p:grpSpPr>
          <a:xfrm rot="10800000">
            <a:off x="212525" y="6194083"/>
            <a:ext cx="175000" cy="233328"/>
            <a:chOff x="8792300" y="321275"/>
            <a:chExt cx="175000" cy="175000"/>
          </a:xfrm>
        </p:grpSpPr>
        <p:sp>
          <p:nvSpPr>
            <p:cNvPr id="450" name="Google Shape;450;g25af1bc20e7_0_445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g25af1bc20e7_0_445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g25af1bc20e7_0_445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g25af1bc20e7_0_445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g25af1bc20e7_0_4457"/>
          <p:cNvGrpSpPr/>
          <p:nvPr/>
        </p:nvGrpSpPr>
        <p:grpSpPr>
          <a:xfrm rot="10800000">
            <a:off x="480412" y="6469775"/>
            <a:ext cx="175013" cy="35999"/>
            <a:chOff x="5662375" y="212375"/>
            <a:chExt cx="175013" cy="27000"/>
          </a:xfrm>
        </p:grpSpPr>
        <p:sp>
          <p:nvSpPr>
            <p:cNvPr id="455" name="Google Shape;455;g25af1bc20e7_0_445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g25af1bc20e7_0_445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g25af1bc20e7_0_445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g25af1bc20e7_0_4457"/>
          <p:cNvGrpSpPr/>
          <p:nvPr/>
        </p:nvGrpSpPr>
        <p:grpSpPr>
          <a:xfrm rot="10800000">
            <a:off x="1054112" y="5198141"/>
            <a:ext cx="175013" cy="35999"/>
            <a:chOff x="5662375" y="212375"/>
            <a:chExt cx="175013" cy="27000"/>
          </a:xfrm>
        </p:grpSpPr>
        <p:sp>
          <p:nvSpPr>
            <p:cNvPr id="459" name="Google Shape;459;g25af1bc20e7_0_445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g25af1bc20e7_0_445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g25af1bc20e7_0_445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2 vertical img">
  <p:cSld name="Content 2 vertical img">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14"/>
          <p:cNvSpPr>
            <a:spLocks noGrp="1"/>
          </p:cNvSpPr>
          <p:nvPr>
            <p:ph type="pic" idx="2"/>
          </p:nvPr>
        </p:nvSpPr>
        <p:spPr>
          <a:xfrm>
            <a:off x="5397354" y="1465537"/>
            <a:ext cx="3746646" cy="5392463"/>
          </a:xfrm>
          <a:prstGeom prst="rect">
            <a:avLst/>
          </a:prstGeom>
          <a:solidFill>
            <a:srgbClr val="D8D8D8"/>
          </a:solidFill>
          <a:ln>
            <a:noFill/>
          </a:ln>
        </p:spPr>
      </p:sp>
      <p:sp>
        <p:nvSpPr>
          <p:cNvPr id="24" name="Google Shape;24;p14"/>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365567" y="1472184"/>
            <a:ext cx="4783746" cy="4212639"/>
          </a:xfrm>
          <a:prstGeom prst="rect">
            <a:avLst/>
          </a:prstGeom>
          <a:noFill/>
          <a:ln>
            <a:noFill/>
          </a:ln>
        </p:spPr>
        <p:txBody>
          <a:bodyPr spcFirstLastPara="1" wrap="square" lIns="91425" tIns="45700" rIns="91425" bIns="45700" anchor="t" anchorCtr="0">
            <a:normAutofit/>
          </a:bodyPr>
          <a:lstStyle>
            <a:lvl1pPr marL="457200" lvl="0" indent="-387350" algn="l">
              <a:spcBef>
                <a:spcPts val="500"/>
              </a:spcBef>
              <a:spcAft>
                <a:spcPts val="0"/>
              </a:spcAft>
              <a:buClr>
                <a:schemeClr val="dk1"/>
              </a:buClr>
              <a:buSzPts val="2500"/>
              <a:buChar char="•"/>
              <a:defRPr/>
            </a:lvl1pPr>
            <a:lvl2pPr marL="914400" lvl="1" indent="-361950" algn="l">
              <a:spcBef>
                <a:spcPts val="672"/>
              </a:spcBef>
              <a:spcAft>
                <a:spcPts val="0"/>
              </a:spcAft>
              <a:buClr>
                <a:schemeClr val="dk1"/>
              </a:buClr>
              <a:buSzPts val="2100"/>
              <a:buChar char="•"/>
              <a:defRPr/>
            </a:lvl2pPr>
            <a:lvl3pPr marL="1371600" lvl="2" indent="-336550" algn="l">
              <a:lnSpc>
                <a:spcPct val="100000"/>
              </a:lnSpc>
              <a:spcBef>
                <a:spcPts val="576"/>
              </a:spcBef>
              <a:spcAft>
                <a:spcPts val="0"/>
              </a:spcAft>
              <a:buClr>
                <a:schemeClr val="dk1"/>
              </a:buClr>
              <a:buSzPts val="1700"/>
              <a:buChar char="•"/>
              <a:defRPr/>
            </a:lvl3pPr>
            <a:lvl4pPr marL="1828800" lvl="3" indent="-323850" algn="l">
              <a:lnSpc>
                <a:spcPct val="100000"/>
              </a:lnSpc>
              <a:spcBef>
                <a:spcPts val="480"/>
              </a:spcBef>
              <a:spcAft>
                <a:spcPts val="0"/>
              </a:spcAft>
              <a:buClr>
                <a:schemeClr val="dk1"/>
              </a:buClr>
              <a:buSzPts val="1500"/>
              <a:buChar char="•"/>
              <a:defRPr/>
            </a:lvl4pPr>
            <a:lvl5pPr marL="2286000" lvl="4" indent="-342900" algn="l">
              <a:lnSpc>
                <a:spcPct val="116666"/>
              </a:lnSpc>
              <a:spcBef>
                <a:spcPts val="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14"/>
          <p:cNvSpPr txBox="1">
            <a:spLocks noGrp="1"/>
          </p:cNvSpPr>
          <p:nvPr>
            <p:ph type="dt" idx="10"/>
          </p:nvPr>
        </p:nvSpPr>
        <p:spPr>
          <a:xfrm>
            <a:off x="6032493" y="6155267"/>
            <a:ext cx="231563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2"/>
        <p:cNvGrpSpPr/>
        <p:nvPr/>
      </p:nvGrpSpPr>
      <p:grpSpPr>
        <a:xfrm>
          <a:off x="0" y="0"/>
          <a:ext cx="0" cy="0"/>
          <a:chOff x="0" y="0"/>
          <a:chExt cx="0" cy="0"/>
        </a:xfrm>
      </p:grpSpPr>
      <p:grpSp>
        <p:nvGrpSpPr>
          <p:cNvPr id="463" name="Google Shape;463;g25af1bc20e7_0_4520"/>
          <p:cNvGrpSpPr/>
          <p:nvPr/>
        </p:nvGrpSpPr>
        <p:grpSpPr>
          <a:xfrm>
            <a:off x="1349626" y="797932"/>
            <a:ext cx="6453730" cy="4841625"/>
            <a:chOff x="365750" y="1285025"/>
            <a:chExt cx="6934275" cy="3315500"/>
          </a:xfrm>
        </p:grpSpPr>
        <p:sp>
          <p:nvSpPr>
            <p:cNvPr id="464" name="Google Shape;464;g25af1bc20e7_0_4520"/>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g25af1bc20e7_0_4520"/>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g25af1bc20e7_0_4520"/>
          <p:cNvSpPr txBox="1">
            <a:spLocks noGrp="1"/>
          </p:cNvSpPr>
          <p:nvPr>
            <p:ph type="title"/>
          </p:nvPr>
        </p:nvSpPr>
        <p:spPr>
          <a:xfrm>
            <a:off x="2624328" y="2161004"/>
            <a:ext cx="3904500" cy="253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467" name="Google Shape;467;g25af1bc20e7_0_4520"/>
          <p:cNvGrpSpPr/>
          <p:nvPr/>
        </p:nvGrpSpPr>
        <p:grpSpPr>
          <a:xfrm>
            <a:off x="-6867" y="-8833"/>
            <a:ext cx="9152342" cy="6802563"/>
            <a:chOff x="-6867" y="-6625"/>
            <a:chExt cx="9152342" cy="5102050"/>
          </a:xfrm>
        </p:grpSpPr>
        <p:cxnSp>
          <p:nvCxnSpPr>
            <p:cNvPr id="468" name="Google Shape;468;g25af1bc20e7_0_4520"/>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469" name="Google Shape;469;g25af1bc20e7_0_4520"/>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470" name="Google Shape;470;g25af1bc20e7_0_4520"/>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471" name="Google Shape;471;g25af1bc20e7_0_4520"/>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472" name="Google Shape;472;g25af1bc20e7_0_4520"/>
            <p:cNvGrpSpPr/>
            <p:nvPr/>
          </p:nvGrpSpPr>
          <p:grpSpPr>
            <a:xfrm flipH="1">
              <a:off x="1278333" y="4513075"/>
              <a:ext cx="581800" cy="582350"/>
              <a:chOff x="8064275" y="887850"/>
              <a:chExt cx="581800" cy="582350"/>
            </a:xfrm>
          </p:grpSpPr>
          <p:sp>
            <p:nvSpPr>
              <p:cNvPr id="473" name="Google Shape;473;g25af1bc20e7_0_45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g25af1bc20e7_0_45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g25af1bc20e7_0_45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g25af1bc20e7_0_45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g25af1bc20e7_0_45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g25af1bc20e7_0_45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g25af1bc20e7_0_4520"/>
            <p:cNvGrpSpPr/>
            <p:nvPr/>
          </p:nvGrpSpPr>
          <p:grpSpPr>
            <a:xfrm flipH="1">
              <a:off x="2747608" y="4340463"/>
              <a:ext cx="292025" cy="292575"/>
              <a:chOff x="7353050" y="316275"/>
              <a:chExt cx="292025" cy="292575"/>
            </a:xfrm>
          </p:grpSpPr>
          <p:sp>
            <p:nvSpPr>
              <p:cNvPr id="480" name="Google Shape;480;g25af1bc20e7_0_45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g25af1bc20e7_0_45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g25af1bc20e7_0_45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g25af1bc20e7_0_45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g25af1bc20e7_0_4520"/>
            <p:cNvGrpSpPr/>
            <p:nvPr/>
          </p:nvGrpSpPr>
          <p:grpSpPr>
            <a:xfrm flipH="1">
              <a:off x="171308" y="4315025"/>
              <a:ext cx="175000" cy="175000"/>
              <a:chOff x="8792300" y="321275"/>
              <a:chExt cx="175000" cy="175000"/>
            </a:xfrm>
          </p:grpSpPr>
          <p:sp>
            <p:nvSpPr>
              <p:cNvPr id="485" name="Google Shape;485;g25af1bc20e7_0_45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g25af1bc20e7_0_45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g25af1bc20e7_0_45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g25af1bc20e7_0_45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g25af1bc20e7_0_4520"/>
            <p:cNvGrpSpPr/>
            <p:nvPr/>
          </p:nvGrpSpPr>
          <p:grpSpPr>
            <a:xfrm>
              <a:off x="3873197" y="4657550"/>
              <a:ext cx="293111" cy="293388"/>
              <a:chOff x="3164039" y="430875"/>
              <a:chExt cx="293111" cy="293388"/>
            </a:xfrm>
          </p:grpSpPr>
          <p:sp>
            <p:nvSpPr>
              <p:cNvPr id="490" name="Google Shape;490;g25af1bc20e7_0_45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g25af1bc20e7_0_45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g25af1bc20e7_0_45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g25af1bc20e7_0_45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g25af1bc20e7_0_45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g25af1bc20e7_0_45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g25af1bc20e7_0_4520"/>
            <p:cNvGrpSpPr/>
            <p:nvPr/>
          </p:nvGrpSpPr>
          <p:grpSpPr>
            <a:xfrm flipH="1">
              <a:off x="242270" y="4142425"/>
              <a:ext cx="175013" cy="27000"/>
              <a:chOff x="5662375" y="212375"/>
              <a:chExt cx="175013" cy="27000"/>
            </a:xfrm>
          </p:grpSpPr>
          <p:sp>
            <p:nvSpPr>
              <p:cNvPr id="497" name="Google Shape;497;g25af1bc20e7_0_452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g25af1bc20e7_0_452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g25af1bc20e7_0_452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0" name="Google Shape;500;g25af1bc20e7_0_4520"/>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501" name="Google Shape;501;g25af1bc20e7_0_4520"/>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02" name="Google Shape;502;g25af1bc20e7_0_4520"/>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03" name="Google Shape;503;g25af1bc20e7_0_4520"/>
            <p:cNvGrpSpPr/>
            <p:nvPr/>
          </p:nvGrpSpPr>
          <p:grpSpPr>
            <a:xfrm>
              <a:off x="8064275" y="1040250"/>
              <a:ext cx="581800" cy="582350"/>
              <a:chOff x="8064275" y="887850"/>
              <a:chExt cx="581800" cy="582350"/>
            </a:xfrm>
          </p:grpSpPr>
          <p:sp>
            <p:nvSpPr>
              <p:cNvPr id="504" name="Google Shape;504;g25af1bc20e7_0_45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g25af1bc20e7_0_45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g25af1bc20e7_0_45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g25af1bc20e7_0_45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g25af1bc20e7_0_45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g25af1bc20e7_0_45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g25af1bc20e7_0_4520"/>
            <p:cNvGrpSpPr/>
            <p:nvPr/>
          </p:nvGrpSpPr>
          <p:grpSpPr>
            <a:xfrm>
              <a:off x="7353050" y="316275"/>
              <a:ext cx="292025" cy="292575"/>
              <a:chOff x="7353050" y="316275"/>
              <a:chExt cx="292025" cy="292575"/>
            </a:xfrm>
          </p:grpSpPr>
          <p:sp>
            <p:nvSpPr>
              <p:cNvPr id="511" name="Google Shape;511;g25af1bc20e7_0_45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g25af1bc20e7_0_45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g25af1bc20e7_0_45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25af1bc20e7_0_45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g25af1bc20e7_0_4520"/>
            <p:cNvGrpSpPr/>
            <p:nvPr/>
          </p:nvGrpSpPr>
          <p:grpSpPr>
            <a:xfrm>
              <a:off x="8792300" y="321275"/>
              <a:ext cx="175000" cy="175000"/>
              <a:chOff x="8792300" y="321275"/>
              <a:chExt cx="175000" cy="175000"/>
            </a:xfrm>
          </p:grpSpPr>
          <p:sp>
            <p:nvSpPr>
              <p:cNvPr id="516" name="Google Shape;516;g25af1bc20e7_0_45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g25af1bc20e7_0_45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g25af1bc20e7_0_45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g25af1bc20e7_0_45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 name="Google Shape;520;g25af1bc20e7_0_452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g25af1bc20e7_0_452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g25af1bc20e7_0_452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g25af1bc20e7_0_452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g25af1bc20e7_0_452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g25af1bc20e7_0_452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g25af1bc20e7_0_4520"/>
            <p:cNvGrpSpPr/>
            <p:nvPr/>
          </p:nvGrpSpPr>
          <p:grpSpPr>
            <a:xfrm>
              <a:off x="8490050" y="170875"/>
              <a:ext cx="175013" cy="27000"/>
              <a:chOff x="5662375" y="212375"/>
              <a:chExt cx="175013" cy="27000"/>
            </a:xfrm>
          </p:grpSpPr>
          <p:sp>
            <p:nvSpPr>
              <p:cNvPr id="527" name="Google Shape;527;g25af1bc20e7_0_452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g25af1bc20e7_0_452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g25af1bc20e7_0_452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g25af1bc20e7_0_4520"/>
            <p:cNvGrpSpPr/>
            <p:nvPr/>
          </p:nvGrpSpPr>
          <p:grpSpPr>
            <a:xfrm>
              <a:off x="8678350" y="1658000"/>
              <a:ext cx="175013" cy="27000"/>
              <a:chOff x="5662375" y="212375"/>
              <a:chExt cx="175013" cy="27000"/>
            </a:xfrm>
          </p:grpSpPr>
          <p:sp>
            <p:nvSpPr>
              <p:cNvPr id="531" name="Google Shape;531;g25af1bc20e7_0_452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g25af1bc20e7_0_452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g25af1bc20e7_0_452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4"/>
        <p:cNvGrpSpPr/>
        <p:nvPr/>
      </p:nvGrpSpPr>
      <p:grpSpPr>
        <a:xfrm>
          <a:off x="0" y="0"/>
          <a:ext cx="0" cy="0"/>
          <a:chOff x="0" y="0"/>
          <a:chExt cx="0" cy="0"/>
        </a:xfrm>
      </p:grpSpPr>
      <p:sp>
        <p:nvSpPr>
          <p:cNvPr id="535" name="Google Shape;535;g25af1bc20e7_0_4592"/>
          <p:cNvSpPr txBox="1">
            <a:spLocks noGrp="1"/>
          </p:cNvSpPr>
          <p:nvPr>
            <p:ph type="title"/>
          </p:nvPr>
        </p:nvSpPr>
        <p:spPr>
          <a:xfrm>
            <a:off x="896112" y="2718816"/>
            <a:ext cx="3566100" cy="181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6" name="Google Shape;536;g25af1bc20e7_0_4592"/>
          <p:cNvSpPr txBox="1">
            <a:spLocks noGrp="1"/>
          </p:cNvSpPr>
          <p:nvPr>
            <p:ph type="body" idx="1"/>
          </p:nvPr>
        </p:nvSpPr>
        <p:spPr>
          <a:xfrm>
            <a:off x="4899150" y="1095800"/>
            <a:ext cx="3096000" cy="4638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537" name="Google Shape;537;g25af1bc20e7_0_4592"/>
          <p:cNvCxnSpPr/>
          <p:nvPr/>
        </p:nvCxnSpPr>
        <p:spPr>
          <a:xfrm>
            <a:off x="1645925" y="697500"/>
            <a:ext cx="1672500" cy="168000"/>
          </a:xfrm>
          <a:prstGeom prst="straightConnector1">
            <a:avLst/>
          </a:prstGeom>
          <a:noFill/>
          <a:ln w="9525" cap="flat" cmpd="sng">
            <a:solidFill>
              <a:schemeClr val="dk1"/>
            </a:solidFill>
            <a:prstDash val="solid"/>
            <a:round/>
            <a:headEnd type="none" w="med" len="med"/>
            <a:tailEnd type="none" w="med" len="med"/>
          </a:ln>
        </p:spPr>
      </p:cxnSp>
      <p:cxnSp>
        <p:nvCxnSpPr>
          <p:cNvPr id="538" name="Google Shape;538;g25af1bc20e7_0_4592"/>
          <p:cNvCxnSpPr/>
          <p:nvPr/>
        </p:nvCxnSpPr>
        <p:spPr>
          <a:xfrm rot="10800000" flipH="1">
            <a:off x="803050" y="706233"/>
            <a:ext cx="829500" cy="991200"/>
          </a:xfrm>
          <a:prstGeom prst="straightConnector1">
            <a:avLst/>
          </a:prstGeom>
          <a:noFill/>
          <a:ln w="9525" cap="flat" cmpd="sng">
            <a:solidFill>
              <a:schemeClr val="dk1"/>
            </a:solidFill>
            <a:prstDash val="solid"/>
            <a:round/>
            <a:headEnd type="none" w="med" len="med"/>
            <a:tailEnd type="none" w="med" len="med"/>
          </a:ln>
        </p:spPr>
      </p:cxnSp>
      <p:cxnSp>
        <p:nvCxnSpPr>
          <p:cNvPr id="539" name="Google Shape;539;g25af1bc20e7_0_4592"/>
          <p:cNvCxnSpPr/>
          <p:nvPr/>
        </p:nvCxnSpPr>
        <p:spPr>
          <a:xfrm>
            <a:off x="0" y="86933"/>
            <a:ext cx="796500" cy="1584000"/>
          </a:xfrm>
          <a:prstGeom prst="straightConnector1">
            <a:avLst/>
          </a:prstGeom>
          <a:noFill/>
          <a:ln w="9525" cap="flat" cmpd="sng">
            <a:solidFill>
              <a:schemeClr val="dk1"/>
            </a:solidFill>
            <a:prstDash val="solid"/>
            <a:round/>
            <a:headEnd type="none" w="med" len="med"/>
            <a:tailEnd type="none" w="med" len="med"/>
          </a:ln>
        </p:spPr>
      </p:cxnSp>
      <p:grpSp>
        <p:nvGrpSpPr>
          <p:cNvPr id="540" name="Google Shape;540;g25af1bc20e7_0_4592"/>
          <p:cNvGrpSpPr/>
          <p:nvPr/>
        </p:nvGrpSpPr>
        <p:grpSpPr>
          <a:xfrm flipH="1">
            <a:off x="499400" y="1279537"/>
            <a:ext cx="581800" cy="776447"/>
            <a:chOff x="8064275" y="887850"/>
            <a:chExt cx="581800" cy="582350"/>
          </a:xfrm>
        </p:grpSpPr>
        <p:sp>
          <p:nvSpPr>
            <p:cNvPr id="541" name="Google Shape;541;g25af1bc20e7_0_459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g25af1bc20e7_0_459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g25af1bc20e7_0_459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g25af1bc20e7_0_459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g25af1bc20e7_0_459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g25af1bc20e7_0_459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g25af1bc20e7_0_4592"/>
          <p:cNvGrpSpPr/>
          <p:nvPr/>
        </p:nvGrpSpPr>
        <p:grpSpPr>
          <a:xfrm flipH="1">
            <a:off x="1500400" y="517456"/>
            <a:ext cx="292025" cy="390090"/>
            <a:chOff x="7353050" y="316275"/>
            <a:chExt cx="292025" cy="292575"/>
          </a:xfrm>
        </p:grpSpPr>
        <p:sp>
          <p:nvSpPr>
            <p:cNvPr id="548" name="Google Shape;548;g25af1bc20e7_0_459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g25af1bc20e7_0_459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g25af1bc20e7_0_459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g25af1bc20e7_0_459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g25af1bc20e7_0_4592"/>
          <p:cNvSpPr/>
          <p:nvPr/>
        </p:nvSpPr>
        <p:spPr>
          <a:xfrm flipH="1">
            <a:off x="3166281" y="663509"/>
            <a:ext cx="288614" cy="384431"/>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g25af1bc20e7_0_4592"/>
          <p:cNvSpPr/>
          <p:nvPr/>
        </p:nvSpPr>
        <p:spPr>
          <a:xfrm flipH="1">
            <a:off x="3164039" y="660133"/>
            <a:ext cx="293111" cy="39116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g25af1bc20e7_0_4592"/>
          <p:cNvSpPr/>
          <p:nvPr/>
        </p:nvSpPr>
        <p:spPr>
          <a:xfrm flipH="1">
            <a:off x="3202780" y="712178"/>
            <a:ext cx="215626" cy="287101"/>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g25af1bc20e7_0_4592"/>
          <p:cNvSpPr/>
          <p:nvPr/>
        </p:nvSpPr>
        <p:spPr>
          <a:xfrm flipH="1">
            <a:off x="3200525" y="708803"/>
            <a:ext cx="220123" cy="293852"/>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g25af1bc20e7_0_4592"/>
          <p:cNvSpPr/>
          <p:nvPr/>
        </p:nvSpPr>
        <p:spPr>
          <a:xfrm flipH="1">
            <a:off x="3242641" y="764946"/>
            <a:ext cx="136177" cy="181561"/>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g25af1bc20e7_0_4592"/>
          <p:cNvSpPr/>
          <p:nvPr/>
        </p:nvSpPr>
        <p:spPr>
          <a:xfrm flipH="1">
            <a:off x="3240109" y="761956"/>
            <a:ext cx="140951" cy="18755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 name="Google Shape;558;g25af1bc20e7_0_4592"/>
          <p:cNvGrpSpPr/>
          <p:nvPr/>
        </p:nvGrpSpPr>
        <p:grpSpPr>
          <a:xfrm flipH="1">
            <a:off x="3527112" y="481460"/>
            <a:ext cx="175013" cy="35999"/>
            <a:chOff x="5662375" y="212375"/>
            <a:chExt cx="175013" cy="27000"/>
          </a:xfrm>
        </p:grpSpPr>
        <p:sp>
          <p:nvSpPr>
            <p:cNvPr id="559" name="Google Shape;559;g25af1bc20e7_0_459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g25af1bc20e7_0_459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g25af1bc20e7_0_459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g25af1bc20e7_0_4592"/>
          <p:cNvGrpSpPr/>
          <p:nvPr/>
        </p:nvGrpSpPr>
        <p:grpSpPr>
          <a:xfrm flipH="1">
            <a:off x="480412" y="323593"/>
            <a:ext cx="175013" cy="35999"/>
            <a:chOff x="5662375" y="212375"/>
            <a:chExt cx="175013" cy="27000"/>
          </a:xfrm>
        </p:grpSpPr>
        <p:sp>
          <p:nvSpPr>
            <p:cNvPr id="563" name="Google Shape;563;g25af1bc20e7_0_459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g25af1bc20e7_0_459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g25af1bc20e7_0_459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g25af1bc20e7_0_4592"/>
          <p:cNvGrpSpPr/>
          <p:nvPr/>
        </p:nvGrpSpPr>
        <p:grpSpPr>
          <a:xfrm flipH="1">
            <a:off x="901712" y="2204826"/>
            <a:ext cx="175013" cy="35999"/>
            <a:chOff x="5662375" y="212375"/>
            <a:chExt cx="175013" cy="27000"/>
          </a:xfrm>
        </p:grpSpPr>
        <p:sp>
          <p:nvSpPr>
            <p:cNvPr id="567" name="Google Shape;567;g25af1bc20e7_0_459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g25af1bc20e7_0_459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25af1bc20e7_0_459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0" name="Google Shape;570;g25af1bc20e7_0_4592"/>
          <p:cNvCxnSpPr/>
          <p:nvPr/>
        </p:nvCxnSpPr>
        <p:spPr>
          <a:xfrm>
            <a:off x="791400" y="5616533"/>
            <a:ext cx="1157100" cy="723600"/>
          </a:xfrm>
          <a:prstGeom prst="straightConnector1">
            <a:avLst/>
          </a:prstGeom>
          <a:noFill/>
          <a:ln w="9525" cap="flat" cmpd="sng">
            <a:solidFill>
              <a:schemeClr val="dk1"/>
            </a:solidFill>
            <a:prstDash val="solid"/>
            <a:round/>
            <a:headEnd type="none" w="med" len="med"/>
            <a:tailEnd type="none" w="med" len="med"/>
          </a:ln>
        </p:spPr>
      </p:cxnSp>
      <p:cxnSp>
        <p:nvCxnSpPr>
          <p:cNvPr id="571" name="Google Shape;571;g25af1bc20e7_0_4592"/>
          <p:cNvCxnSpPr/>
          <p:nvPr/>
        </p:nvCxnSpPr>
        <p:spPr>
          <a:xfrm rot="10800000" flipH="1">
            <a:off x="0" y="5627333"/>
            <a:ext cx="791400" cy="1115100"/>
          </a:xfrm>
          <a:prstGeom prst="straightConnector1">
            <a:avLst/>
          </a:prstGeom>
          <a:noFill/>
          <a:ln w="9525" cap="flat" cmpd="sng">
            <a:solidFill>
              <a:schemeClr val="dk1"/>
            </a:solidFill>
            <a:prstDash val="solid"/>
            <a:round/>
            <a:headEnd type="none" w="med" len="med"/>
            <a:tailEnd type="none" w="med" len="med"/>
          </a:ln>
        </p:spPr>
      </p:cxnSp>
      <p:grpSp>
        <p:nvGrpSpPr>
          <p:cNvPr id="572" name="Google Shape;572;g25af1bc20e7_0_4592"/>
          <p:cNvGrpSpPr/>
          <p:nvPr/>
        </p:nvGrpSpPr>
        <p:grpSpPr>
          <a:xfrm rot="10800000">
            <a:off x="499400" y="5254616"/>
            <a:ext cx="581800" cy="776447"/>
            <a:chOff x="8064275" y="887850"/>
            <a:chExt cx="581800" cy="582350"/>
          </a:xfrm>
        </p:grpSpPr>
        <p:sp>
          <p:nvSpPr>
            <p:cNvPr id="573" name="Google Shape;573;g25af1bc20e7_0_459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g25af1bc20e7_0_459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g25af1bc20e7_0_459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g25af1bc20e7_0_459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g25af1bc20e7_0_459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g25af1bc20e7_0_459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g25af1bc20e7_0_4592"/>
          <p:cNvGrpSpPr/>
          <p:nvPr/>
        </p:nvGrpSpPr>
        <p:grpSpPr>
          <a:xfrm rot="10800000">
            <a:off x="1819575" y="6115687"/>
            <a:ext cx="292025" cy="390090"/>
            <a:chOff x="7353050" y="316275"/>
            <a:chExt cx="292025" cy="292575"/>
          </a:xfrm>
        </p:grpSpPr>
        <p:sp>
          <p:nvSpPr>
            <p:cNvPr id="580" name="Google Shape;580;g25af1bc20e7_0_459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g25af1bc20e7_0_459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g25af1bc20e7_0_459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g25af1bc20e7_0_459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g25af1bc20e7_0_4592"/>
          <p:cNvGrpSpPr/>
          <p:nvPr/>
        </p:nvGrpSpPr>
        <p:grpSpPr>
          <a:xfrm rot="10800000">
            <a:off x="212525" y="6194083"/>
            <a:ext cx="175000" cy="233328"/>
            <a:chOff x="8792300" y="321275"/>
            <a:chExt cx="175000" cy="175000"/>
          </a:xfrm>
        </p:grpSpPr>
        <p:sp>
          <p:nvSpPr>
            <p:cNvPr id="585" name="Google Shape;585;g25af1bc20e7_0_459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g25af1bc20e7_0_459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g25af1bc20e7_0_459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g25af1bc20e7_0_459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g25af1bc20e7_0_4592"/>
          <p:cNvGrpSpPr/>
          <p:nvPr/>
        </p:nvGrpSpPr>
        <p:grpSpPr>
          <a:xfrm rot="10800000">
            <a:off x="480412" y="6469775"/>
            <a:ext cx="175013" cy="35999"/>
            <a:chOff x="5662375" y="212375"/>
            <a:chExt cx="175013" cy="27000"/>
          </a:xfrm>
        </p:grpSpPr>
        <p:sp>
          <p:nvSpPr>
            <p:cNvPr id="590" name="Google Shape;590;g25af1bc20e7_0_459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g25af1bc20e7_0_459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g25af1bc20e7_0_459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g25af1bc20e7_0_4592"/>
          <p:cNvGrpSpPr/>
          <p:nvPr/>
        </p:nvGrpSpPr>
        <p:grpSpPr>
          <a:xfrm rot="10800000">
            <a:off x="1054112" y="5198141"/>
            <a:ext cx="175013" cy="35999"/>
            <a:chOff x="5662375" y="212375"/>
            <a:chExt cx="175013" cy="27000"/>
          </a:xfrm>
        </p:grpSpPr>
        <p:sp>
          <p:nvSpPr>
            <p:cNvPr id="594" name="Google Shape;594;g25af1bc20e7_0_459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g25af1bc20e7_0_459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g25af1bc20e7_0_459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7"/>
        <p:cNvGrpSpPr/>
        <p:nvPr/>
      </p:nvGrpSpPr>
      <p:grpSpPr>
        <a:xfrm>
          <a:off x="0" y="0"/>
          <a:ext cx="0" cy="0"/>
          <a:chOff x="0" y="0"/>
          <a:chExt cx="0" cy="0"/>
        </a:xfrm>
      </p:grpSpPr>
      <p:sp>
        <p:nvSpPr>
          <p:cNvPr id="598" name="Google Shape;598;g25af1bc20e7_0_4655"/>
          <p:cNvSpPr txBox="1">
            <a:spLocks noGrp="1"/>
          </p:cNvSpPr>
          <p:nvPr>
            <p:ph type="body" idx="1"/>
          </p:nvPr>
        </p:nvSpPr>
        <p:spPr>
          <a:xfrm>
            <a:off x="1122050" y="2596896"/>
            <a:ext cx="2788800" cy="18168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99" name="Google Shape;599;g25af1bc20e7_0_4655"/>
          <p:cNvSpPr txBox="1">
            <a:spLocks noGrp="1"/>
          </p:cNvSpPr>
          <p:nvPr>
            <p:ph type="title"/>
          </p:nvPr>
        </p:nvSpPr>
        <p:spPr>
          <a:xfrm>
            <a:off x="2100600" y="463296"/>
            <a:ext cx="4947000" cy="78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600" name="Google Shape;600;g25af1bc20e7_0_4655"/>
          <p:cNvCxnSpPr/>
          <p:nvPr/>
        </p:nvCxnSpPr>
        <p:spPr>
          <a:xfrm>
            <a:off x="590450" y="5787467"/>
            <a:ext cx="1212900" cy="563700"/>
          </a:xfrm>
          <a:prstGeom prst="straightConnector1">
            <a:avLst/>
          </a:prstGeom>
          <a:noFill/>
          <a:ln w="9525" cap="flat" cmpd="sng">
            <a:solidFill>
              <a:schemeClr val="dk1"/>
            </a:solidFill>
            <a:prstDash val="solid"/>
            <a:round/>
            <a:headEnd type="none" w="med" len="med"/>
            <a:tailEnd type="none" w="med" len="med"/>
          </a:ln>
        </p:spPr>
      </p:cxnSp>
      <p:cxnSp>
        <p:nvCxnSpPr>
          <p:cNvPr id="601" name="Google Shape;601;g25af1bc20e7_0_4655"/>
          <p:cNvCxnSpPr/>
          <p:nvPr/>
        </p:nvCxnSpPr>
        <p:spPr>
          <a:xfrm rot="10800000" flipH="1">
            <a:off x="7975" y="5776800"/>
            <a:ext cx="582600" cy="872400"/>
          </a:xfrm>
          <a:prstGeom prst="straightConnector1">
            <a:avLst/>
          </a:prstGeom>
          <a:noFill/>
          <a:ln w="9525" cap="flat" cmpd="sng">
            <a:solidFill>
              <a:schemeClr val="dk1"/>
            </a:solidFill>
            <a:prstDash val="solid"/>
            <a:round/>
            <a:headEnd type="none" w="med" len="med"/>
            <a:tailEnd type="none" w="med" len="med"/>
          </a:ln>
        </p:spPr>
      </p:cxnSp>
      <p:grpSp>
        <p:nvGrpSpPr>
          <p:cNvPr id="602" name="Google Shape;602;g25af1bc20e7_0_4655"/>
          <p:cNvGrpSpPr/>
          <p:nvPr/>
        </p:nvGrpSpPr>
        <p:grpSpPr>
          <a:xfrm flipH="1">
            <a:off x="431725" y="5578356"/>
            <a:ext cx="292025" cy="390090"/>
            <a:chOff x="7353050" y="316275"/>
            <a:chExt cx="292025" cy="292575"/>
          </a:xfrm>
        </p:grpSpPr>
        <p:sp>
          <p:nvSpPr>
            <p:cNvPr id="603" name="Google Shape;603;g25af1bc20e7_0_465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g25af1bc20e7_0_465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g25af1bc20e7_0_465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g25af1bc20e7_0_465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g25af1bc20e7_0_4655"/>
          <p:cNvGrpSpPr/>
          <p:nvPr/>
        </p:nvGrpSpPr>
        <p:grpSpPr>
          <a:xfrm>
            <a:off x="1646714" y="6155419"/>
            <a:ext cx="293111" cy="391174"/>
            <a:chOff x="3164039" y="430875"/>
            <a:chExt cx="293111" cy="293388"/>
          </a:xfrm>
        </p:grpSpPr>
        <p:sp>
          <p:nvSpPr>
            <p:cNvPr id="608" name="Google Shape;608;g25af1bc20e7_0_465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g25af1bc20e7_0_465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g25af1bc20e7_0_465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g25af1bc20e7_0_465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g25af1bc20e7_0_465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25af1bc20e7_0_465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4" name="Google Shape;614;g25af1bc20e7_0_4655"/>
          <p:cNvCxnSpPr/>
          <p:nvPr/>
        </p:nvCxnSpPr>
        <p:spPr>
          <a:xfrm rot="10800000">
            <a:off x="7196975" y="393467"/>
            <a:ext cx="1157100" cy="723600"/>
          </a:xfrm>
          <a:prstGeom prst="straightConnector1">
            <a:avLst/>
          </a:prstGeom>
          <a:noFill/>
          <a:ln w="9525" cap="flat" cmpd="sng">
            <a:solidFill>
              <a:schemeClr val="dk1"/>
            </a:solidFill>
            <a:prstDash val="solid"/>
            <a:round/>
            <a:headEnd type="none" w="med" len="med"/>
            <a:tailEnd type="none" w="med" len="med"/>
          </a:ln>
        </p:spPr>
      </p:cxnSp>
      <p:cxnSp>
        <p:nvCxnSpPr>
          <p:cNvPr id="615" name="Google Shape;615;g25af1bc20e7_0_4655"/>
          <p:cNvCxnSpPr/>
          <p:nvPr/>
        </p:nvCxnSpPr>
        <p:spPr>
          <a:xfrm flipH="1">
            <a:off x="8354075" y="-8833"/>
            <a:ext cx="791400" cy="1115100"/>
          </a:xfrm>
          <a:prstGeom prst="straightConnector1">
            <a:avLst/>
          </a:prstGeom>
          <a:noFill/>
          <a:ln w="9525" cap="flat" cmpd="sng">
            <a:solidFill>
              <a:schemeClr val="dk1"/>
            </a:solidFill>
            <a:prstDash val="solid"/>
            <a:round/>
            <a:headEnd type="none" w="med" len="med"/>
            <a:tailEnd type="none" w="med" len="med"/>
          </a:ln>
        </p:spPr>
      </p:cxnSp>
      <p:grpSp>
        <p:nvGrpSpPr>
          <p:cNvPr id="616" name="Google Shape;616;g25af1bc20e7_0_4655"/>
          <p:cNvGrpSpPr/>
          <p:nvPr/>
        </p:nvGrpSpPr>
        <p:grpSpPr>
          <a:xfrm>
            <a:off x="8064275" y="702537"/>
            <a:ext cx="581800" cy="776447"/>
            <a:chOff x="8064275" y="887850"/>
            <a:chExt cx="581800" cy="582350"/>
          </a:xfrm>
        </p:grpSpPr>
        <p:sp>
          <p:nvSpPr>
            <p:cNvPr id="617" name="Google Shape;617;g25af1bc20e7_0_465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g25af1bc20e7_0_465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g25af1bc20e7_0_465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25af1bc20e7_0_465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g25af1bc20e7_0_465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g25af1bc20e7_0_465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g25af1bc20e7_0_4655"/>
          <p:cNvGrpSpPr/>
          <p:nvPr/>
        </p:nvGrpSpPr>
        <p:grpSpPr>
          <a:xfrm>
            <a:off x="7033875" y="227823"/>
            <a:ext cx="292025" cy="390090"/>
            <a:chOff x="7353050" y="316275"/>
            <a:chExt cx="292025" cy="292575"/>
          </a:xfrm>
        </p:grpSpPr>
        <p:sp>
          <p:nvSpPr>
            <p:cNvPr id="624" name="Google Shape;624;g25af1bc20e7_0_465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g25af1bc20e7_0_465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g25af1bc20e7_0_465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g25af1bc20e7_0_465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 name="Google Shape;628;g25af1bc20e7_0_4655"/>
          <p:cNvGrpSpPr/>
          <p:nvPr/>
        </p:nvGrpSpPr>
        <p:grpSpPr>
          <a:xfrm>
            <a:off x="8757950" y="306189"/>
            <a:ext cx="175000" cy="233328"/>
            <a:chOff x="8792300" y="321275"/>
            <a:chExt cx="175000" cy="175000"/>
          </a:xfrm>
        </p:grpSpPr>
        <p:sp>
          <p:nvSpPr>
            <p:cNvPr id="629" name="Google Shape;629;g25af1bc20e7_0_465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g25af1bc20e7_0_465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g25af1bc20e7_0_465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g25af1bc20e7_0_465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g25af1bc20e7_0_4655"/>
          <p:cNvGrpSpPr/>
          <p:nvPr/>
        </p:nvGrpSpPr>
        <p:grpSpPr>
          <a:xfrm>
            <a:off x="8490050" y="227826"/>
            <a:ext cx="175013" cy="35999"/>
            <a:chOff x="5662375" y="212375"/>
            <a:chExt cx="175013" cy="27000"/>
          </a:xfrm>
        </p:grpSpPr>
        <p:sp>
          <p:nvSpPr>
            <p:cNvPr id="634" name="Google Shape;634;g25af1bc20e7_0_465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g25af1bc20e7_0_465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g25af1bc20e7_0_465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g25af1bc20e7_0_4655"/>
          <p:cNvGrpSpPr/>
          <p:nvPr/>
        </p:nvGrpSpPr>
        <p:grpSpPr>
          <a:xfrm>
            <a:off x="7916350" y="1499460"/>
            <a:ext cx="175013" cy="35999"/>
            <a:chOff x="5662375" y="212375"/>
            <a:chExt cx="175013" cy="27000"/>
          </a:xfrm>
        </p:grpSpPr>
        <p:sp>
          <p:nvSpPr>
            <p:cNvPr id="638" name="Google Shape;638;g25af1bc20e7_0_465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g25af1bc20e7_0_465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g25af1bc20e7_0_465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1"/>
        <p:cNvGrpSpPr/>
        <p:nvPr/>
      </p:nvGrpSpPr>
      <p:grpSpPr>
        <a:xfrm>
          <a:off x="0" y="0"/>
          <a:ext cx="0" cy="0"/>
          <a:chOff x="0" y="0"/>
          <a:chExt cx="0" cy="0"/>
        </a:xfrm>
      </p:grpSpPr>
      <p:grpSp>
        <p:nvGrpSpPr>
          <p:cNvPr id="642" name="Google Shape;642;g25af1bc20e7_0_4699"/>
          <p:cNvGrpSpPr/>
          <p:nvPr/>
        </p:nvGrpSpPr>
        <p:grpSpPr>
          <a:xfrm rot="10800000">
            <a:off x="1954823" y="1499792"/>
            <a:ext cx="5234354" cy="4092192"/>
            <a:chOff x="1098425" y="237675"/>
            <a:chExt cx="5358675" cy="5174750"/>
          </a:xfrm>
        </p:grpSpPr>
        <p:sp>
          <p:nvSpPr>
            <p:cNvPr id="643" name="Google Shape;643;g25af1bc20e7_0_4699"/>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g25af1bc20e7_0_4699"/>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g25af1bc20e7_0_4699"/>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g25af1bc20e7_0_4699"/>
          <p:cNvSpPr txBox="1">
            <a:spLocks noGrp="1"/>
          </p:cNvSpPr>
          <p:nvPr>
            <p:ph type="subTitle" idx="1"/>
          </p:nvPr>
        </p:nvSpPr>
        <p:spPr>
          <a:xfrm>
            <a:off x="3227832" y="3755136"/>
            <a:ext cx="2679300" cy="878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647" name="Google Shape;647;g25af1bc20e7_0_4699"/>
          <p:cNvCxnSpPr/>
          <p:nvPr/>
        </p:nvCxnSpPr>
        <p:spPr>
          <a:xfrm rot="5400000">
            <a:off x="7080858" y="4483783"/>
            <a:ext cx="1510800" cy="306300"/>
          </a:xfrm>
          <a:prstGeom prst="straightConnector1">
            <a:avLst/>
          </a:prstGeom>
          <a:noFill/>
          <a:ln w="9525" cap="flat" cmpd="sng">
            <a:solidFill>
              <a:schemeClr val="dk1"/>
            </a:solidFill>
            <a:prstDash val="solid"/>
            <a:round/>
            <a:headEnd type="none" w="med" len="med"/>
            <a:tailEnd type="none" w="med" len="med"/>
          </a:ln>
        </p:spPr>
      </p:cxnSp>
      <p:cxnSp>
        <p:nvCxnSpPr>
          <p:cNvPr id="648" name="Google Shape;648;g25af1bc20e7_0_4699"/>
          <p:cNvCxnSpPr/>
          <p:nvPr/>
        </p:nvCxnSpPr>
        <p:spPr>
          <a:xfrm rot="-5400000" flipH="1">
            <a:off x="6957758" y="2829033"/>
            <a:ext cx="1789500" cy="315300"/>
          </a:xfrm>
          <a:prstGeom prst="straightConnector1">
            <a:avLst/>
          </a:prstGeom>
          <a:noFill/>
          <a:ln w="9525" cap="flat" cmpd="sng">
            <a:solidFill>
              <a:schemeClr val="dk1"/>
            </a:solidFill>
            <a:prstDash val="solid"/>
            <a:round/>
            <a:headEnd type="none" w="med" len="med"/>
            <a:tailEnd type="none" w="med" len="med"/>
          </a:ln>
        </p:spPr>
      </p:cxnSp>
      <p:cxnSp>
        <p:nvCxnSpPr>
          <p:cNvPr id="649" name="Google Shape;649;g25af1bc20e7_0_4699"/>
          <p:cNvCxnSpPr/>
          <p:nvPr/>
        </p:nvCxnSpPr>
        <p:spPr>
          <a:xfrm rot="5400000">
            <a:off x="7010433" y="1047183"/>
            <a:ext cx="1776000" cy="392100"/>
          </a:xfrm>
          <a:prstGeom prst="straightConnector1">
            <a:avLst/>
          </a:prstGeom>
          <a:noFill/>
          <a:ln w="9525" cap="flat" cmpd="sng">
            <a:solidFill>
              <a:schemeClr val="dk1"/>
            </a:solidFill>
            <a:prstDash val="solid"/>
            <a:round/>
            <a:headEnd type="none" w="med" len="med"/>
            <a:tailEnd type="none" w="med" len="med"/>
          </a:ln>
        </p:spPr>
      </p:cxnSp>
      <p:cxnSp>
        <p:nvCxnSpPr>
          <p:cNvPr id="650" name="Google Shape;650;g25af1bc20e7_0_4699"/>
          <p:cNvCxnSpPr/>
          <p:nvPr/>
        </p:nvCxnSpPr>
        <p:spPr>
          <a:xfrm rot="5400000">
            <a:off x="8122833" y="-21000"/>
            <a:ext cx="365100" cy="407100"/>
          </a:xfrm>
          <a:prstGeom prst="straightConnector1">
            <a:avLst/>
          </a:prstGeom>
          <a:noFill/>
          <a:ln w="9525" cap="flat" cmpd="sng">
            <a:solidFill>
              <a:schemeClr val="dk1"/>
            </a:solidFill>
            <a:prstDash val="solid"/>
            <a:round/>
            <a:headEnd type="none" w="med" len="med"/>
            <a:tailEnd type="none" w="med" len="med"/>
          </a:ln>
        </p:spPr>
      </p:cxnSp>
      <p:grpSp>
        <p:nvGrpSpPr>
          <p:cNvPr id="651" name="Google Shape;651;g25af1bc20e7_0_4699"/>
          <p:cNvGrpSpPr/>
          <p:nvPr/>
        </p:nvGrpSpPr>
        <p:grpSpPr>
          <a:xfrm rot="5400000" flipH="1">
            <a:off x="7310376" y="1810570"/>
            <a:ext cx="775714" cy="582350"/>
            <a:chOff x="8064275" y="887850"/>
            <a:chExt cx="581800" cy="582350"/>
          </a:xfrm>
        </p:grpSpPr>
        <p:sp>
          <p:nvSpPr>
            <p:cNvPr id="652" name="Google Shape;652;g25af1bc20e7_0_469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g25af1bc20e7_0_469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g25af1bc20e7_0_469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g25af1bc20e7_0_469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g25af1bc20e7_0_469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g25af1bc20e7_0_469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g25af1bc20e7_0_4699"/>
          <p:cNvGrpSpPr/>
          <p:nvPr/>
        </p:nvGrpSpPr>
        <p:grpSpPr>
          <a:xfrm rot="5400000" flipH="1">
            <a:off x="7821054" y="3721279"/>
            <a:ext cx="389357" cy="292575"/>
            <a:chOff x="7353050" y="316275"/>
            <a:chExt cx="292025" cy="292575"/>
          </a:xfrm>
        </p:grpSpPr>
        <p:sp>
          <p:nvSpPr>
            <p:cNvPr id="659" name="Google Shape;659;g25af1bc20e7_0_469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g25af1bc20e7_0_469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g25af1bc20e7_0_469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g25af1bc20e7_0_469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g25af1bc20e7_0_4699"/>
          <p:cNvGrpSpPr/>
          <p:nvPr/>
        </p:nvGrpSpPr>
        <p:grpSpPr>
          <a:xfrm rot="5400000" flipH="1">
            <a:off x="7983294" y="267029"/>
            <a:ext cx="233327" cy="175000"/>
            <a:chOff x="8792300" y="321275"/>
            <a:chExt cx="175000" cy="175000"/>
          </a:xfrm>
        </p:grpSpPr>
        <p:sp>
          <p:nvSpPr>
            <p:cNvPr id="664" name="Google Shape;664;g25af1bc20e7_0_469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g25af1bc20e7_0_469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g25af1bc20e7_0_469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g25af1bc20e7_0_469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g25af1bc20e7_0_4699"/>
          <p:cNvGrpSpPr/>
          <p:nvPr/>
        </p:nvGrpSpPr>
        <p:grpSpPr>
          <a:xfrm rot="5400000">
            <a:off x="7502837" y="5222022"/>
            <a:ext cx="390805" cy="293388"/>
            <a:chOff x="3164039" y="430875"/>
            <a:chExt cx="293111" cy="293388"/>
          </a:xfrm>
        </p:grpSpPr>
        <p:sp>
          <p:nvSpPr>
            <p:cNvPr id="669" name="Google Shape;669;g25af1bc20e7_0_469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g25af1bc20e7_0_469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g25af1bc20e7_0_469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g25af1bc20e7_0_469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g25af1bc20e7_0_469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g25af1bc20e7_0_469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g25af1bc20e7_0_4699"/>
          <p:cNvGrpSpPr/>
          <p:nvPr/>
        </p:nvGrpSpPr>
        <p:grpSpPr>
          <a:xfrm rot="5400000" flipH="1">
            <a:off x="8229886" y="435550"/>
            <a:ext cx="233344" cy="27000"/>
            <a:chOff x="5662375" y="212375"/>
            <a:chExt cx="175013" cy="27000"/>
          </a:xfrm>
        </p:grpSpPr>
        <p:sp>
          <p:nvSpPr>
            <p:cNvPr id="676" name="Google Shape;676;g25af1bc20e7_0_46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g25af1bc20e7_0_46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g25af1bc20e7_0_46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g25af1bc20e7_0_4699"/>
          <p:cNvCxnSpPr/>
          <p:nvPr/>
        </p:nvCxnSpPr>
        <p:spPr>
          <a:xfrm rot="5400000" flipH="1">
            <a:off x="462150" y="3485483"/>
            <a:ext cx="2229900" cy="126000"/>
          </a:xfrm>
          <a:prstGeom prst="straightConnector1">
            <a:avLst/>
          </a:prstGeom>
          <a:noFill/>
          <a:ln w="9525" cap="flat" cmpd="sng">
            <a:solidFill>
              <a:schemeClr val="dk1"/>
            </a:solidFill>
            <a:prstDash val="solid"/>
            <a:round/>
            <a:headEnd type="none" w="med" len="med"/>
            <a:tailEnd type="none" w="med" len="med"/>
          </a:ln>
        </p:spPr>
      </p:cxnSp>
      <p:cxnSp>
        <p:nvCxnSpPr>
          <p:cNvPr id="680" name="Google Shape;680;g25af1bc20e7_0_4699"/>
          <p:cNvCxnSpPr/>
          <p:nvPr/>
        </p:nvCxnSpPr>
        <p:spPr>
          <a:xfrm rot="-5400000">
            <a:off x="708800" y="4862517"/>
            <a:ext cx="1106100" cy="743400"/>
          </a:xfrm>
          <a:prstGeom prst="straightConnector1">
            <a:avLst/>
          </a:prstGeom>
          <a:noFill/>
          <a:ln w="9525" cap="flat" cmpd="sng">
            <a:solidFill>
              <a:schemeClr val="dk1"/>
            </a:solidFill>
            <a:prstDash val="solid"/>
            <a:round/>
            <a:headEnd type="none" w="med" len="med"/>
            <a:tailEnd type="none" w="med" len="med"/>
          </a:ln>
        </p:spPr>
      </p:cxnSp>
      <p:cxnSp>
        <p:nvCxnSpPr>
          <p:cNvPr id="681" name="Google Shape;681;g25af1bc20e7_0_4699"/>
          <p:cNvCxnSpPr/>
          <p:nvPr/>
        </p:nvCxnSpPr>
        <p:spPr>
          <a:xfrm rot="5400000" flipH="1">
            <a:off x="973025" y="5733000"/>
            <a:ext cx="1062000" cy="1188000"/>
          </a:xfrm>
          <a:prstGeom prst="straightConnector1">
            <a:avLst/>
          </a:prstGeom>
          <a:noFill/>
          <a:ln w="9525" cap="flat" cmpd="sng">
            <a:solidFill>
              <a:schemeClr val="dk1"/>
            </a:solidFill>
            <a:prstDash val="solid"/>
            <a:round/>
            <a:headEnd type="none" w="med" len="med"/>
            <a:tailEnd type="none" w="med" len="med"/>
          </a:ln>
        </p:spPr>
      </p:cxnSp>
      <p:grpSp>
        <p:nvGrpSpPr>
          <p:cNvPr id="682" name="Google Shape;682;g25af1bc20e7_0_4699"/>
          <p:cNvGrpSpPr/>
          <p:nvPr/>
        </p:nvGrpSpPr>
        <p:grpSpPr>
          <a:xfrm rot="5400000">
            <a:off x="524518" y="5512813"/>
            <a:ext cx="775714" cy="582350"/>
            <a:chOff x="8064275" y="887850"/>
            <a:chExt cx="581800" cy="582350"/>
          </a:xfrm>
        </p:grpSpPr>
        <p:sp>
          <p:nvSpPr>
            <p:cNvPr id="683" name="Google Shape;683;g25af1bc20e7_0_469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g25af1bc20e7_0_469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g25af1bc20e7_0_469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g25af1bc20e7_0_469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g25af1bc20e7_0_469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25af1bc20e7_0_469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g25af1bc20e7_0_4699"/>
          <p:cNvGrpSpPr/>
          <p:nvPr/>
        </p:nvGrpSpPr>
        <p:grpSpPr>
          <a:xfrm rot="5400000">
            <a:off x="1434159" y="4516246"/>
            <a:ext cx="389357" cy="292575"/>
            <a:chOff x="7353050" y="316275"/>
            <a:chExt cx="292025" cy="292575"/>
          </a:xfrm>
        </p:grpSpPr>
        <p:sp>
          <p:nvSpPr>
            <p:cNvPr id="690" name="Google Shape;690;g25af1bc20e7_0_469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g25af1bc20e7_0_469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g25af1bc20e7_0_469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g25af1bc20e7_0_469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g25af1bc20e7_0_4699"/>
          <p:cNvGrpSpPr/>
          <p:nvPr/>
        </p:nvGrpSpPr>
        <p:grpSpPr>
          <a:xfrm rot="5400000">
            <a:off x="1565961" y="6415971"/>
            <a:ext cx="233327" cy="175000"/>
            <a:chOff x="8792300" y="321275"/>
            <a:chExt cx="175000" cy="175000"/>
          </a:xfrm>
        </p:grpSpPr>
        <p:sp>
          <p:nvSpPr>
            <p:cNvPr id="695" name="Google Shape;695;g25af1bc20e7_0_469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g25af1bc20e7_0_469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g25af1bc20e7_0_469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g25af1bc20e7_0_469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g25af1bc20e7_0_4699"/>
          <p:cNvSpPr/>
          <p:nvPr/>
        </p:nvSpPr>
        <p:spPr>
          <a:xfrm rot="5400000">
            <a:off x="1329025" y="2299704"/>
            <a:ext cx="384800"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25af1bc20e7_0_4699"/>
          <p:cNvSpPr/>
          <p:nvPr/>
        </p:nvSpPr>
        <p:spPr>
          <a:xfrm rot="5400000">
            <a:off x="1326034" y="2297170"/>
            <a:ext cx="390795"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g25af1bc20e7_0_4699"/>
          <p:cNvSpPr/>
          <p:nvPr/>
        </p:nvSpPr>
        <p:spPr>
          <a:xfrm rot="5400000">
            <a:off x="1377679" y="2336201"/>
            <a:ext cx="287488"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g25af1bc20e7_0_4699"/>
          <p:cNvSpPr/>
          <p:nvPr/>
        </p:nvSpPr>
        <p:spPr>
          <a:xfrm rot="5400000">
            <a:off x="1374682" y="2333677"/>
            <a:ext cx="29348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g25af1bc20e7_0_4699"/>
          <p:cNvSpPr/>
          <p:nvPr/>
        </p:nvSpPr>
        <p:spPr>
          <a:xfrm rot="5400000">
            <a:off x="1430647" y="2375601"/>
            <a:ext cx="181561"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g25af1bc20e7_0_4699"/>
          <p:cNvSpPr/>
          <p:nvPr/>
        </p:nvSpPr>
        <p:spPr>
          <a:xfrm rot="5400000">
            <a:off x="1427459" y="2373546"/>
            <a:ext cx="187925"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g25af1bc20e7_0_4699"/>
          <p:cNvGrpSpPr/>
          <p:nvPr/>
        </p:nvGrpSpPr>
        <p:grpSpPr>
          <a:xfrm rot="5400000">
            <a:off x="1671953" y="2024817"/>
            <a:ext cx="233344" cy="27000"/>
            <a:chOff x="5662375" y="212375"/>
            <a:chExt cx="175013" cy="27000"/>
          </a:xfrm>
        </p:grpSpPr>
        <p:sp>
          <p:nvSpPr>
            <p:cNvPr id="706" name="Google Shape;706;g25af1bc20e7_0_46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g25af1bc20e7_0_46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g25af1bc20e7_0_46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g25af1bc20e7_0_4699"/>
          <p:cNvGrpSpPr/>
          <p:nvPr/>
        </p:nvGrpSpPr>
        <p:grpSpPr>
          <a:xfrm rot="5400000">
            <a:off x="1790353" y="6087083"/>
            <a:ext cx="233344" cy="27000"/>
            <a:chOff x="5662375" y="212375"/>
            <a:chExt cx="175013" cy="27000"/>
          </a:xfrm>
        </p:grpSpPr>
        <p:sp>
          <p:nvSpPr>
            <p:cNvPr id="710" name="Google Shape;710;g25af1bc20e7_0_46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g25af1bc20e7_0_46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g25af1bc20e7_0_46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g25af1bc20e7_0_4699"/>
          <p:cNvGrpSpPr/>
          <p:nvPr/>
        </p:nvGrpSpPr>
        <p:grpSpPr>
          <a:xfrm rot="5400000">
            <a:off x="379428" y="5525350"/>
            <a:ext cx="233344" cy="27000"/>
            <a:chOff x="5662375" y="212375"/>
            <a:chExt cx="175013" cy="27000"/>
          </a:xfrm>
        </p:grpSpPr>
        <p:sp>
          <p:nvSpPr>
            <p:cNvPr id="714" name="Google Shape;714;g25af1bc20e7_0_469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g25af1bc20e7_0_469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g25af1bc20e7_0_469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 name="Google Shape;717;g25af1bc20e7_0_4699"/>
          <p:cNvSpPr txBox="1">
            <a:spLocks noGrp="1"/>
          </p:cNvSpPr>
          <p:nvPr>
            <p:ph type="title" hasCustomPrompt="1"/>
          </p:nvPr>
        </p:nvSpPr>
        <p:spPr>
          <a:xfrm>
            <a:off x="2624328" y="2743200"/>
            <a:ext cx="3904500" cy="1048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19"/>
        <p:cNvGrpSpPr/>
        <p:nvPr/>
      </p:nvGrpSpPr>
      <p:grpSpPr>
        <a:xfrm>
          <a:off x="0" y="0"/>
          <a:ext cx="0" cy="0"/>
          <a:chOff x="0" y="0"/>
          <a:chExt cx="0" cy="0"/>
        </a:xfrm>
      </p:grpSpPr>
      <p:sp>
        <p:nvSpPr>
          <p:cNvPr id="720" name="Google Shape;720;g25af1bc20e7_0_4777"/>
          <p:cNvSpPr txBox="1">
            <a:spLocks noGrp="1"/>
          </p:cNvSpPr>
          <p:nvPr>
            <p:ph type="title"/>
          </p:nvPr>
        </p:nvSpPr>
        <p:spPr>
          <a:xfrm>
            <a:off x="5907024" y="475488"/>
            <a:ext cx="2615100" cy="7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721" name="Google Shape;721;g25af1bc20e7_0_4777"/>
          <p:cNvSpPr txBox="1">
            <a:spLocks noGrp="1"/>
          </p:cNvSpPr>
          <p:nvPr>
            <p:ph type="subTitle" idx="1"/>
          </p:nvPr>
        </p:nvSpPr>
        <p:spPr>
          <a:xfrm>
            <a:off x="1664208" y="573024"/>
            <a:ext cx="2615100" cy="51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22" name="Google Shape;722;g25af1bc20e7_0_4777"/>
          <p:cNvSpPr txBox="1">
            <a:spLocks noGrp="1"/>
          </p:cNvSpPr>
          <p:nvPr>
            <p:ph type="subTitle" idx="2"/>
          </p:nvPr>
        </p:nvSpPr>
        <p:spPr>
          <a:xfrm>
            <a:off x="1664208" y="950976"/>
            <a:ext cx="26151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23" name="Google Shape;723;g25af1bc20e7_0_4777"/>
          <p:cNvSpPr txBox="1">
            <a:spLocks noGrp="1"/>
          </p:cNvSpPr>
          <p:nvPr>
            <p:ph type="subTitle" idx="3"/>
          </p:nvPr>
        </p:nvSpPr>
        <p:spPr>
          <a:xfrm>
            <a:off x="1664208" y="2011680"/>
            <a:ext cx="2615100" cy="51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24" name="Google Shape;724;g25af1bc20e7_0_4777"/>
          <p:cNvSpPr txBox="1">
            <a:spLocks noGrp="1"/>
          </p:cNvSpPr>
          <p:nvPr>
            <p:ph type="subTitle" idx="4"/>
          </p:nvPr>
        </p:nvSpPr>
        <p:spPr>
          <a:xfrm>
            <a:off x="1664208" y="2389632"/>
            <a:ext cx="26151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25" name="Google Shape;725;g25af1bc20e7_0_4777"/>
          <p:cNvSpPr txBox="1">
            <a:spLocks noGrp="1"/>
          </p:cNvSpPr>
          <p:nvPr>
            <p:ph type="subTitle" idx="5"/>
          </p:nvPr>
        </p:nvSpPr>
        <p:spPr>
          <a:xfrm>
            <a:off x="1664208" y="3450336"/>
            <a:ext cx="2615100" cy="51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26" name="Google Shape;726;g25af1bc20e7_0_4777"/>
          <p:cNvSpPr txBox="1">
            <a:spLocks noGrp="1"/>
          </p:cNvSpPr>
          <p:nvPr>
            <p:ph type="subTitle" idx="6"/>
          </p:nvPr>
        </p:nvSpPr>
        <p:spPr>
          <a:xfrm>
            <a:off x="1664208" y="3828288"/>
            <a:ext cx="26151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27" name="Google Shape;727;g25af1bc20e7_0_4777"/>
          <p:cNvSpPr txBox="1">
            <a:spLocks noGrp="1"/>
          </p:cNvSpPr>
          <p:nvPr>
            <p:ph type="subTitle" idx="7"/>
          </p:nvPr>
        </p:nvSpPr>
        <p:spPr>
          <a:xfrm>
            <a:off x="1664208" y="4888992"/>
            <a:ext cx="2615100" cy="51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28" name="Google Shape;728;g25af1bc20e7_0_4777"/>
          <p:cNvSpPr txBox="1">
            <a:spLocks noGrp="1"/>
          </p:cNvSpPr>
          <p:nvPr>
            <p:ph type="subTitle" idx="8"/>
          </p:nvPr>
        </p:nvSpPr>
        <p:spPr>
          <a:xfrm>
            <a:off x="1664208" y="5266944"/>
            <a:ext cx="26151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29" name="Google Shape;729;g25af1bc20e7_0_4777"/>
          <p:cNvSpPr txBox="1">
            <a:spLocks noGrp="1"/>
          </p:cNvSpPr>
          <p:nvPr>
            <p:ph type="title" idx="9" hasCustomPrompt="1"/>
          </p:nvPr>
        </p:nvSpPr>
        <p:spPr>
          <a:xfrm>
            <a:off x="813816" y="963168"/>
            <a:ext cx="457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730" name="Google Shape;730;g25af1bc20e7_0_4777"/>
          <p:cNvSpPr txBox="1">
            <a:spLocks noGrp="1"/>
          </p:cNvSpPr>
          <p:nvPr>
            <p:ph type="title" idx="13" hasCustomPrompt="1"/>
          </p:nvPr>
        </p:nvSpPr>
        <p:spPr>
          <a:xfrm>
            <a:off x="813816" y="2401824"/>
            <a:ext cx="457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731" name="Google Shape;731;g25af1bc20e7_0_4777"/>
          <p:cNvSpPr txBox="1">
            <a:spLocks noGrp="1"/>
          </p:cNvSpPr>
          <p:nvPr>
            <p:ph type="title" idx="14" hasCustomPrompt="1"/>
          </p:nvPr>
        </p:nvSpPr>
        <p:spPr>
          <a:xfrm>
            <a:off x="813816" y="3840480"/>
            <a:ext cx="457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732" name="Google Shape;732;g25af1bc20e7_0_4777"/>
          <p:cNvSpPr txBox="1">
            <a:spLocks noGrp="1"/>
          </p:cNvSpPr>
          <p:nvPr>
            <p:ph type="title" idx="15" hasCustomPrompt="1"/>
          </p:nvPr>
        </p:nvSpPr>
        <p:spPr>
          <a:xfrm>
            <a:off x="813816" y="5279136"/>
            <a:ext cx="4572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733"/>
        <p:cNvGrpSpPr/>
        <p:nvPr/>
      </p:nvGrpSpPr>
      <p:grpSpPr>
        <a:xfrm>
          <a:off x="0" y="0"/>
          <a:ext cx="0" cy="0"/>
          <a:chOff x="0" y="0"/>
          <a:chExt cx="0" cy="0"/>
        </a:xfrm>
      </p:grpSpPr>
      <p:sp>
        <p:nvSpPr>
          <p:cNvPr id="734" name="Google Shape;734;g25af1bc20e7_0_4791"/>
          <p:cNvSpPr txBox="1">
            <a:spLocks noGrp="1"/>
          </p:cNvSpPr>
          <p:nvPr>
            <p:ph type="title"/>
          </p:nvPr>
        </p:nvSpPr>
        <p:spPr>
          <a:xfrm>
            <a:off x="1719072" y="451104"/>
            <a:ext cx="5577900" cy="79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5" name="Google Shape;735;g25af1bc20e7_0_4791"/>
          <p:cNvSpPr txBox="1">
            <a:spLocks noGrp="1"/>
          </p:cNvSpPr>
          <p:nvPr>
            <p:ph type="subTitle" idx="1"/>
          </p:nvPr>
        </p:nvSpPr>
        <p:spPr>
          <a:xfrm>
            <a:off x="3694176" y="3218688"/>
            <a:ext cx="1764900" cy="438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36" name="Google Shape;736;g25af1bc20e7_0_4791"/>
          <p:cNvSpPr txBox="1">
            <a:spLocks noGrp="1"/>
          </p:cNvSpPr>
          <p:nvPr>
            <p:ph type="subTitle" idx="2"/>
          </p:nvPr>
        </p:nvSpPr>
        <p:spPr>
          <a:xfrm>
            <a:off x="1024128" y="3218688"/>
            <a:ext cx="1764900" cy="438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37" name="Google Shape;737;g25af1bc20e7_0_4791"/>
          <p:cNvSpPr txBox="1">
            <a:spLocks noGrp="1"/>
          </p:cNvSpPr>
          <p:nvPr>
            <p:ph type="subTitle" idx="3"/>
          </p:nvPr>
        </p:nvSpPr>
        <p:spPr>
          <a:xfrm>
            <a:off x="6355080" y="3218688"/>
            <a:ext cx="1764900" cy="438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38" name="Google Shape;738;g25af1bc20e7_0_4791"/>
          <p:cNvSpPr txBox="1">
            <a:spLocks noGrp="1"/>
          </p:cNvSpPr>
          <p:nvPr>
            <p:ph type="subTitle" idx="4"/>
          </p:nvPr>
        </p:nvSpPr>
        <p:spPr>
          <a:xfrm>
            <a:off x="3694176" y="3767328"/>
            <a:ext cx="17649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39" name="Google Shape;739;g25af1bc20e7_0_4791"/>
          <p:cNvSpPr txBox="1">
            <a:spLocks noGrp="1"/>
          </p:cNvSpPr>
          <p:nvPr>
            <p:ph type="subTitle" idx="5"/>
          </p:nvPr>
        </p:nvSpPr>
        <p:spPr>
          <a:xfrm>
            <a:off x="1024128" y="3767328"/>
            <a:ext cx="17649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40" name="Google Shape;740;g25af1bc20e7_0_4791"/>
          <p:cNvSpPr txBox="1">
            <a:spLocks noGrp="1"/>
          </p:cNvSpPr>
          <p:nvPr>
            <p:ph type="subTitle" idx="6"/>
          </p:nvPr>
        </p:nvSpPr>
        <p:spPr>
          <a:xfrm>
            <a:off x="6355080" y="3767328"/>
            <a:ext cx="17649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741" name="Google Shape;741;g25af1bc20e7_0_4791"/>
          <p:cNvGrpSpPr/>
          <p:nvPr/>
        </p:nvGrpSpPr>
        <p:grpSpPr>
          <a:xfrm>
            <a:off x="261711" y="-1544"/>
            <a:ext cx="8550326" cy="5308667"/>
            <a:chOff x="261711" y="-1158"/>
            <a:chExt cx="8550326" cy="3981600"/>
          </a:xfrm>
        </p:grpSpPr>
        <p:cxnSp>
          <p:nvCxnSpPr>
            <p:cNvPr id="742" name="Google Shape;742;g25af1bc20e7_0_4791"/>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743" name="Google Shape;743;g25af1bc20e7_0_4791"/>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744" name="Google Shape;744;g25af1bc20e7_0_4791"/>
            <p:cNvGrpSpPr/>
            <p:nvPr/>
          </p:nvGrpSpPr>
          <p:grpSpPr>
            <a:xfrm rot="10800000">
              <a:off x="343275" y="3300779"/>
              <a:ext cx="344736" cy="345385"/>
              <a:chOff x="7353050" y="316275"/>
              <a:chExt cx="292025" cy="292575"/>
            </a:xfrm>
          </p:grpSpPr>
          <p:sp>
            <p:nvSpPr>
              <p:cNvPr id="745" name="Google Shape;745;g25af1bc20e7_0_479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g25af1bc20e7_0_479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g25af1bc20e7_0_479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g25af1bc20e7_0_479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g25af1bc20e7_0_4791"/>
            <p:cNvGrpSpPr/>
            <p:nvPr/>
          </p:nvGrpSpPr>
          <p:grpSpPr>
            <a:xfrm rot="10800000">
              <a:off x="8520013" y="714742"/>
              <a:ext cx="292025" cy="292575"/>
              <a:chOff x="7353050" y="316275"/>
              <a:chExt cx="292025" cy="292575"/>
            </a:xfrm>
          </p:grpSpPr>
          <p:sp>
            <p:nvSpPr>
              <p:cNvPr id="750" name="Google Shape;750;g25af1bc20e7_0_479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g25af1bc20e7_0_479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g25af1bc20e7_0_479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g25af1bc20e7_0_479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g25af1bc20e7_0_4791"/>
            <p:cNvGrpSpPr/>
            <p:nvPr/>
          </p:nvGrpSpPr>
          <p:grpSpPr>
            <a:xfrm rot="10800000">
              <a:off x="261711" y="465077"/>
              <a:ext cx="507562" cy="507984"/>
              <a:chOff x="8064275" y="887850"/>
              <a:chExt cx="581800" cy="582350"/>
            </a:xfrm>
          </p:grpSpPr>
          <p:sp>
            <p:nvSpPr>
              <p:cNvPr id="755" name="Google Shape;755;g25af1bc20e7_0_479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g25af1bc20e7_0_479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g25af1bc20e7_0_479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g25af1bc20e7_0_479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g25af1bc20e7_0_479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g25af1bc20e7_0_479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761"/>
        <p:cNvGrpSpPr/>
        <p:nvPr/>
      </p:nvGrpSpPr>
      <p:grpSpPr>
        <a:xfrm>
          <a:off x="0" y="0"/>
          <a:ext cx="0" cy="0"/>
          <a:chOff x="0" y="0"/>
          <a:chExt cx="0" cy="0"/>
        </a:xfrm>
      </p:grpSpPr>
      <p:sp>
        <p:nvSpPr>
          <p:cNvPr id="762" name="Google Shape;762;g25af1bc20e7_0_4819"/>
          <p:cNvSpPr txBox="1">
            <a:spLocks noGrp="1"/>
          </p:cNvSpPr>
          <p:nvPr>
            <p:ph type="title"/>
          </p:nvPr>
        </p:nvSpPr>
        <p:spPr>
          <a:xfrm>
            <a:off x="1568775" y="589800"/>
            <a:ext cx="60063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3" name="Google Shape;763;g25af1bc20e7_0_4819"/>
          <p:cNvSpPr txBox="1">
            <a:spLocks noGrp="1"/>
          </p:cNvSpPr>
          <p:nvPr>
            <p:ph type="subTitle" idx="1"/>
          </p:nvPr>
        </p:nvSpPr>
        <p:spPr>
          <a:xfrm>
            <a:off x="1709928" y="2060448"/>
            <a:ext cx="1945200" cy="50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4" name="Google Shape;764;g25af1bc20e7_0_4819"/>
          <p:cNvSpPr txBox="1">
            <a:spLocks noGrp="1"/>
          </p:cNvSpPr>
          <p:nvPr>
            <p:ph type="subTitle" idx="2"/>
          </p:nvPr>
        </p:nvSpPr>
        <p:spPr>
          <a:xfrm>
            <a:off x="1709928" y="2584704"/>
            <a:ext cx="1945200" cy="101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765" name="Google Shape;765;g25af1bc20e7_0_4819"/>
          <p:cNvSpPr txBox="1">
            <a:spLocks noGrp="1"/>
          </p:cNvSpPr>
          <p:nvPr>
            <p:ph type="subTitle" idx="3"/>
          </p:nvPr>
        </p:nvSpPr>
        <p:spPr>
          <a:xfrm>
            <a:off x="5468112" y="2060448"/>
            <a:ext cx="1947600" cy="50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6" name="Google Shape;766;g25af1bc20e7_0_4819"/>
          <p:cNvSpPr txBox="1">
            <a:spLocks noGrp="1"/>
          </p:cNvSpPr>
          <p:nvPr>
            <p:ph type="subTitle" idx="4"/>
          </p:nvPr>
        </p:nvSpPr>
        <p:spPr>
          <a:xfrm>
            <a:off x="5468112" y="2584704"/>
            <a:ext cx="1947600" cy="101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767" name="Google Shape;767;g25af1bc20e7_0_4819"/>
          <p:cNvSpPr txBox="1">
            <a:spLocks noGrp="1"/>
          </p:cNvSpPr>
          <p:nvPr>
            <p:ph type="subTitle" idx="5"/>
          </p:nvPr>
        </p:nvSpPr>
        <p:spPr>
          <a:xfrm>
            <a:off x="2825496" y="4267200"/>
            <a:ext cx="1945200" cy="50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8" name="Google Shape;768;g25af1bc20e7_0_4819"/>
          <p:cNvSpPr txBox="1">
            <a:spLocks noGrp="1"/>
          </p:cNvSpPr>
          <p:nvPr>
            <p:ph type="subTitle" idx="6"/>
          </p:nvPr>
        </p:nvSpPr>
        <p:spPr>
          <a:xfrm>
            <a:off x="2825496" y="4791456"/>
            <a:ext cx="1945200" cy="101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769" name="Google Shape;769;g25af1bc20e7_0_4819"/>
          <p:cNvSpPr txBox="1">
            <a:spLocks noGrp="1"/>
          </p:cNvSpPr>
          <p:nvPr>
            <p:ph type="subTitle" idx="7"/>
          </p:nvPr>
        </p:nvSpPr>
        <p:spPr>
          <a:xfrm>
            <a:off x="6464808" y="4267200"/>
            <a:ext cx="1993500" cy="500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0" name="Google Shape;770;g25af1bc20e7_0_4819"/>
          <p:cNvSpPr txBox="1">
            <a:spLocks noGrp="1"/>
          </p:cNvSpPr>
          <p:nvPr>
            <p:ph type="subTitle" idx="8"/>
          </p:nvPr>
        </p:nvSpPr>
        <p:spPr>
          <a:xfrm>
            <a:off x="6464808" y="4791456"/>
            <a:ext cx="1993500" cy="1011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771" name="Google Shape;771;g25af1bc20e7_0_4819"/>
          <p:cNvCxnSpPr/>
          <p:nvPr/>
        </p:nvCxnSpPr>
        <p:spPr>
          <a:xfrm rot="10800000">
            <a:off x="8109000" y="668267"/>
            <a:ext cx="737700" cy="983700"/>
          </a:xfrm>
          <a:prstGeom prst="straightConnector1">
            <a:avLst/>
          </a:prstGeom>
          <a:noFill/>
          <a:ln w="9525" cap="flat" cmpd="sng">
            <a:solidFill>
              <a:schemeClr val="dk1"/>
            </a:solidFill>
            <a:prstDash val="solid"/>
            <a:round/>
            <a:headEnd type="none" w="med" len="med"/>
            <a:tailEnd type="none" w="med" len="med"/>
          </a:ln>
        </p:spPr>
      </p:cxnSp>
      <p:cxnSp>
        <p:nvCxnSpPr>
          <p:cNvPr id="772" name="Google Shape;772;g25af1bc20e7_0_4819"/>
          <p:cNvCxnSpPr/>
          <p:nvPr/>
        </p:nvCxnSpPr>
        <p:spPr>
          <a:xfrm>
            <a:off x="582475" y="376250"/>
            <a:ext cx="1212900" cy="563700"/>
          </a:xfrm>
          <a:prstGeom prst="straightConnector1">
            <a:avLst/>
          </a:prstGeom>
          <a:noFill/>
          <a:ln w="9525" cap="flat" cmpd="sng">
            <a:solidFill>
              <a:schemeClr val="dk1"/>
            </a:solidFill>
            <a:prstDash val="solid"/>
            <a:round/>
            <a:headEnd type="none" w="med" len="med"/>
            <a:tailEnd type="none" w="med" len="med"/>
          </a:ln>
        </p:spPr>
      </p:cxnSp>
      <p:cxnSp>
        <p:nvCxnSpPr>
          <p:cNvPr id="773" name="Google Shape;773;g25af1bc20e7_0_4819"/>
          <p:cNvCxnSpPr/>
          <p:nvPr/>
        </p:nvCxnSpPr>
        <p:spPr>
          <a:xfrm rot="10800000" flipH="1">
            <a:off x="0" y="365583"/>
            <a:ext cx="582600" cy="872400"/>
          </a:xfrm>
          <a:prstGeom prst="straightConnector1">
            <a:avLst/>
          </a:prstGeom>
          <a:noFill/>
          <a:ln w="9525" cap="flat" cmpd="sng">
            <a:solidFill>
              <a:schemeClr val="dk1"/>
            </a:solidFill>
            <a:prstDash val="solid"/>
            <a:round/>
            <a:headEnd type="none" w="med" len="med"/>
            <a:tailEnd type="none" w="med" len="med"/>
          </a:ln>
        </p:spPr>
      </p:cxnSp>
      <p:grpSp>
        <p:nvGrpSpPr>
          <p:cNvPr id="774" name="Google Shape;774;g25af1bc20e7_0_4819"/>
          <p:cNvGrpSpPr/>
          <p:nvPr/>
        </p:nvGrpSpPr>
        <p:grpSpPr>
          <a:xfrm flipH="1">
            <a:off x="423750" y="167139"/>
            <a:ext cx="292025" cy="390090"/>
            <a:chOff x="7353050" y="316275"/>
            <a:chExt cx="292025" cy="292575"/>
          </a:xfrm>
        </p:grpSpPr>
        <p:sp>
          <p:nvSpPr>
            <p:cNvPr id="775" name="Google Shape;775;g25af1bc20e7_0_48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g25af1bc20e7_0_48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g25af1bc20e7_0_48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g25af1bc20e7_0_48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g25af1bc20e7_0_4819"/>
          <p:cNvGrpSpPr/>
          <p:nvPr/>
        </p:nvGrpSpPr>
        <p:grpSpPr>
          <a:xfrm>
            <a:off x="1638739" y="744202"/>
            <a:ext cx="293111" cy="391174"/>
            <a:chOff x="3164039" y="430875"/>
            <a:chExt cx="293111" cy="293388"/>
          </a:xfrm>
        </p:grpSpPr>
        <p:sp>
          <p:nvSpPr>
            <p:cNvPr id="780" name="Google Shape;780;g25af1bc20e7_0_48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g25af1bc20e7_0_48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g25af1bc20e7_0_48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g25af1bc20e7_0_48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g25af1bc20e7_0_48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25af1bc20e7_0_48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g25af1bc20e7_0_4819"/>
          <p:cNvGrpSpPr/>
          <p:nvPr/>
        </p:nvGrpSpPr>
        <p:grpSpPr>
          <a:xfrm>
            <a:off x="1591750" y="483460"/>
            <a:ext cx="175013" cy="35999"/>
            <a:chOff x="5662375" y="212375"/>
            <a:chExt cx="175013" cy="27000"/>
          </a:xfrm>
        </p:grpSpPr>
        <p:sp>
          <p:nvSpPr>
            <p:cNvPr id="787" name="Google Shape;787;g25af1bc20e7_0_481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g25af1bc20e7_0_481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g25af1bc20e7_0_481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0" name="Google Shape;790;g25af1bc20e7_0_4819"/>
          <p:cNvCxnSpPr/>
          <p:nvPr/>
        </p:nvCxnSpPr>
        <p:spPr>
          <a:xfrm flipH="1">
            <a:off x="8151325" y="9167"/>
            <a:ext cx="1002600" cy="659100"/>
          </a:xfrm>
          <a:prstGeom prst="straightConnector1">
            <a:avLst/>
          </a:prstGeom>
          <a:noFill/>
          <a:ln w="9525" cap="flat" cmpd="sng">
            <a:solidFill>
              <a:schemeClr val="dk1"/>
            </a:solidFill>
            <a:prstDash val="solid"/>
            <a:round/>
            <a:headEnd type="none" w="med" len="med"/>
            <a:tailEnd type="none" w="med" len="med"/>
          </a:ln>
        </p:spPr>
      </p:cxnSp>
      <p:grpSp>
        <p:nvGrpSpPr>
          <p:cNvPr id="791" name="Google Shape;791;g25af1bc20e7_0_4819"/>
          <p:cNvGrpSpPr/>
          <p:nvPr/>
        </p:nvGrpSpPr>
        <p:grpSpPr>
          <a:xfrm>
            <a:off x="7823875" y="269804"/>
            <a:ext cx="581800" cy="776447"/>
            <a:chOff x="8064275" y="887850"/>
            <a:chExt cx="581800" cy="582350"/>
          </a:xfrm>
        </p:grpSpPr>
        <p:sp>
          <p:nvSpPr>
            <p:cNvPr id="792" name="Google Shape;792;g25af1bc20e7_0_48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g25af1bc20e7_0_48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25af1bc20e7_0_48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g25af1bc20e7_0_48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g25af1bc20e7_0_48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g25af1bc20e7_0_48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g25af1bc20e7_0_4819"/>
          <p:cNvGrpSpPr/>
          <p:nvPr/>
        </p:nvGrpSpPr>
        <p:grpSpPr>
          <a:xfrm flipH="1">
            <a:off x="8698650" y="1489973"/>
            <a:ext cx="292025" cy="390090"/>
            <a:chOff x="7353050" y="316275"/>
            <a:chExt cx="292025" cy="292575"/>
          </a:xfrm>
        </p:grpSpPr>
        <p:sp>
          <p:nvSpPr>
            <p:cNvPr id="799" name="Google Shape;799;g25af1bc20e7_0_48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g25af1bc20e7_0_48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g25af1bc20e7_0_48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g25af1bc20e7_0_48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g25af1bc20e7_0_4819"/>
          <p:cNvGrpSpPr/>
          <p:nvPr/>
        </p:nvGrpSpPr>
        <p:grpSpPr>
          <a:xfrm>
            <a:off x="8678350" y="2109060"/>
            <a:ext cx="175013" cy="35999"/>
            <a:chOff x="5662375" y="212375"/>
            <a:chExt cx="175013" cy="27000"/>
          </a:xfrm>
        </p:grpSpPr>
        <p:sp>
          <p:nvSpPr>
            <p:cNvPr id="804" name="Google Shape;804;g25af1bc20e7_0_481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g25af1bc20e7_0_481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g25af1bc20e7_0_481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807"/>
        <p:cNvGrpSpPr/>
        <p:nvPr/>
      </p:nvGrpSpPr>
      <p:grpSpPr>
        <a:xfrm>
          <a:off x="0" y="0"/>
          <a:ext cx="0" cy="0"/>
          <a:chOff x="0" y="0"/>
          <a:chExt cx="0" cy="0"/>
        </a:xfrm>
      </p:grpSpPr>
      <p:cxnSp>
        <p:nvCxnSpPr>
          <p:cNvPr id="808" name="Google Shape;808;g25af1bc20e7_0_4865"/>
          <p:cNvCxnSpPr/>
          <p:nvPr/>
        </p:nvCxnSpPr>
        <p:spPr>
          <a:xfrm>
            <a:off x="590450" y="5787467"/>
            <a:ext cx="670200" cy="564000"/>
          </a:xfrm>
          <a:prstGeom prst="straightConnector1">
            <a:avLst/>
          </a:prstGeom>
          <a:noFill/>
          <a:ln w="9525" cap="flat" cmpd="sng">
            <a:solidFill>
              <a:schemeClr val="dk1"/>
            </a:solidFill>
            <a:prstDash val="solid"/>
            <a:round/>
            <a:headEnd type="none" w="med" len="med"/>
            <a:tailEnd type="none" w="med" len="med"/>
          </a:ln>
        </p:spPr>
      </p:cxnSp>
      <p:sp>
        <p:nvSpPr>
          <p:cNvPr id="809" name="Google Shape;809;g25af1bc20e7_0_4865"/>
          <p:cNvSpPr txBox="1">
            <a:spLocks noGrp="1"/>
          </p:cNvSpPr>
          <p:nvPr>
            <p:ph type="title"/>
          </p:nvPr>
        </p:nvSpPr>
        <p:spPr>
          <a:xfrm>
            <a:off x="2208175" y="457033"/>
            <a:ext cx="47277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0" name="Google Shape;810;g25af1bc20e7_0_4865"/>
          <p:cNvCxnSpPr/>
          <p:nvPr/>
        </p:nvCxnSpPr>
        <p:spPr>
          <a:xfrm rot="10800000" flipH="1">
            <a:off x="0" y="5776633"/>
            <a:ext cx="590700" cy="885300"/>
          </a:xfrm>
          <a:prstGeom prst="straightConnector1">
            <a:avLst/>
          </a:prstGeom>
          <a:noFill/>
          <a:ln w="9525" cap="flat" cmpd="sng">
            <a:solidFill>
              <a:schemeClr val="dk1"/>
            </a:solidFill>
            <a:prstDash val="solid"/>
            <a:round/>
            <a:headEnd type="none" w="med" len="med"/>
            <a:tailEnd type="none" w="med" len="med"/>
          </a:ln>
        </p:spPr>
      </p:cxnSp>
      <p:grpSp>
        <p:nvGrpSpPr>
          <p:cNvPr id="811" name="Google Shape;811;g25af1bc20e7_0_4865"/>
          <p:cNvGrpSpPr/>
          <p:nvPr/>
        </p:nvGrpSpPr>
        <p:grpSpPr>
          <a:xfrm flipH="1">
            <a:off x="431725" y="5578356"/>
            <a:ext cx="292025" cy="390090"/>
            <a:chOff x="7353050" y="316275"/>
            <a:chExt cx="292025" cy="292575"/>
          </a:xfrm>
        </p:grpSpPr>
        <p:sp>
          <p:nvSpPr>
            <p:cNvPr id="812" name="Google Shape;812;g25af1bc20e7_0_48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g25af1bc20e7_0_48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g25af1bc20e7_0_48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g25af1bc20e7_0_48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g25af1bc20e7_0_4865"/>
          <p:cNvGrpSpPr/>
          <p:nvPr/>
        </p:nvGrpSpPr>
        <p:grpSpPr>
          <a:xfrm>
            <a:off x="1075789" y="6139552"/>
            <a:ext cx="293111" cy="391174"/>
            <a:chOff x="3164039" y="430875"/>
            <a:chExt cx="293111" cy="293388"/>
          </a:xfrm>
        </p:grpSpPr>
        <p:sp>
          <p:nvSpPr>
            <p:cNvPr id="817" name="Google Shape;817;g25af1bc20e7_0_486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g25af1bc20e7_0_486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g25af1bc20e7_0_486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g25af1bc20e7_0_486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g25af1bc20e7_0_486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g25af1bc20e7_0_486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3" name="Google Shape;823;g25af1bc20e7_0_4865"/>
          <p:cNvCxnSpPr/>
          <p:nvPr/>
        </p:nvCxnSpPr>
        <p:spPr>
          <a:xfrm rot="10800000">
            <a:off x="7196975" y="393467"/>
            <a:ext cx="1157100" cy="723600"/>
          </a:xfrm>
          <a:prstGeom prst="straightConnector1">
            <a:avLst/>
          </a:prstGeom>
          <a:noFill/>
          <a:ln w="9525" cap="flat" cmpd="sng">
            <a:solidFill>
              <a:schemeClr val="dk1"/>
            </a:solidFill>
            <a:prstDash val="solid"/>
            <a:round/>
            <a:headEnd type="none" w="med" len="med"/>
            <a:tailEnd type="none" w="med" len="med"/>
          </a:ln>
        </p:spPr>
      </p:cxnSp>
      <p:cxnSp>
        <p:nvCxnSpPr>
          <p:cNvPr id="824" name="Google Shape;824;g25af1bc20e7_0_4865"/>
          <p:cNvCxnSpPr/>
          <p:nvPr/>
        </p:nvCxnSpPr>
        <p:spPr>
          <a:xfrm flipH="1">
            <a:off x="8354075" y="-8833"/>
            <a:ext cx="791400" cy="1115100"/>
          </a:xfrm>
          <a:prstGeom prst="straightConnector1">
            <a:avLst/>
          </a:prstGeom>
          <a:noFill/>
          <a:ln w="9525" cap="flat" cmpd="sng">
            <a:solidFill>
              <a:schemeClr val="dk1"/>
            </a:solidFill>
            <a:prstDash val="solid"/>
            <a:round/>
            <a:headEnd type="none" w="med" len="med"/>
            <a:tailEnd type="none" w="med" len="med"/>
          </a:ln>
        </p:spPr>
      </p:cxnSp>
      <p:grpSp>
        <p:nvGrpSpPr>
          <p:cNvPr id="825" name="Google Shape;825;g25af1bc20e7_0_4865"/>
          <p:cNvGrpSpPr/>
          <p:nvPr/>
        </p:nvGrpSpPr>
        <p:grpSpPr>
          <a:xfrm>
            <a:off x="8064275" y="702537"/>
            <a:ext cx="581800" cy="776447"/>
            <a:chOff x="8064275" y="887850"/>
            <a:chExt cx="581800" cy="582350"/>
          </a:xfrm>
        </p:grpSpPr>
        <p:sp>
          <p:nvSpPr>
            <p:cNvPr id="826" name="Google Shape;826;g25af1bc20e7_0_486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g25af1bc20e7_0_486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g25af1bc20e7_0_486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g25af1bc20e7_0_486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g25af1bc20e7_0_486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g25af1bc20e7_0_486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g25af1bc20e7_0_4865"/>
          <p:cNvGrpSpPr/>
          <p:nvPr/>
        </p:nvGrpSpPr>
        <p:grpSpPr>
          <a:xfrm>
            <a:off x="7033875" y="227823"/>
            <a:ext cx="292025" cy="390090"/>
            <a:chOff x="7353050" y="316275"/>
            <a:chExt cx="292025" cy="292575"/>
          </a:xfrm>
        </p:grpSpPr>
        <p:sp>
          <p:nvSpPr>
            <p:cNvPr id="833" name="Google Shape;833;g25af1bc20e7_0_48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g25af1bc20e7_0_48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g25af1bc20e7_0_48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g25af1bc20e7_0_48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 name="Google Shape;837;g25af1bc20e7_0_4865"/>
          <p:cNvGrpSpPr/>
          <p:nvPr/>
        </p:nvGrpSpPr>
        <p:grpSpPr>
          <a:xfrm>
            <a:off x="8757950" y="306189"/>
            <a:ext cx="175000" cy="233328"/>
            <a:chOff x="8792300" y="321275"/>
            <a:chExt cx="175000" cy="175000"/>
          </a:xfrm>
        </p:grpSpPr>
        <p:sp>
          <p:nvSpPr>
            <p:cNvPr id="838" name="Google Shape;838;g25af1bc20e7_0_486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g25af1bc20e7_0_486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g25af1bc20e7_0_486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g25af1bc20e7_0_486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g25af1bc20e7_0_4865"/>
          <p:cNvGrpSpPr/>
          <p:nvPr/>
        </p:nvGrpSpPr>
        <p:grpSpPr>
          <a:xfrm>
            <a:off x="8490050" y="227826"/>
            <a:ext cx="175013" cy="35999"/>
            <a:chOff x="5662375" y="212375"/>
            <a:chExt cx="175013" cy="27000"/>
          </a:xfrm>
        </p:grpSpPr>
        <p:sp>
          <p:nvSpPr>
            <p:cNvPr id="843" name="Google Shape;843;g25af1bc20e7_0_48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g25af1bc20e7_0_48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g25af1bc20e7_0_48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g25af1bc20e7_0_4865"/>
          <p:cNvGrpSpPr/>
          <p:nvPr/>
        </p:nvGrpSpPr>
        <p:grpSpPr>
          <a:xfrm>
            <a:off x="7916350" y="1499460"/>
            <a:ext cx="175013" cy="35999"/>
            <a:chOff x="5662375" y="212375"/>
            <a:chExt cx="175013" cy="27000"/>
          </a:xfrm>
        </p:grpSpPr>
        <p:sp>
          <p:nvSpPr>
            <p:cNvPr id="847" name="Google Shape;847;g25af1bc20e7_0_486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g25af1bc20e7_0_486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g25af1bc20e7_0_486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g25af1bc20e7_0_4865"/>
          <p:cNvSpPr txBox="1">
            <a:spLocks noGrp="1"/>
          </p:cNvSpPr>
          <p:nvPr>
            <p:ph type="subTitle" idx="1"/>
          </p:nvPr>
        </p:nvSpPr>
        <p:spPr>
          <a:xfrm>
            <a:off x="6217920" y="2426208"/>
            <a:ext cx="1636800" cy="475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51" name="Google Shape;851;g25af1bc20e7_0_4865"/>
          <p:cNvSpPr txBox="1">
            <a:spLocks noGrp="1"/>
          </p:cNvSpPr>
          <p:nvPr>
            <p:ph type="subTitle" idx="2"/>
          </p:nvPr>
        </p:nvSpPr>
        <p:spPr>
          <a:xfrm>
            <a:off x="3749040" y="1670304"/>
            <a:ext cx="1636800" cy="475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52" name="Google Shape;852;g25af1bc20e7_0_4865"/>
          <p:cNvSpPr txBox="1">
            <a:spLocks noGrp="1"/>
          </p:cNvSpPr>
          <p:nvPr>
            <p:ph type="subTitle" idx="3"/>
          </p:nvPr>
        </p:nvSpPr>
        <p:spPr>
          <a:xfrm>
            <a:off x="1289304" y="2426208"/>
            <a:ext cx="1636800" cy="475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53" name="Google Shape;853;g25af1bc20e7_0_4865"/>
          <p:cNvSpPr txBox="1">
            <a:spLocks noGrp="1"/>
          </p:cNvSpPr>
          <p:nvPr>
            <p:ph type="subTitle" idx="4"/>
          </p:nvPr>
        </p:nvSpPr>
        <p:spPr>
          <a:xfrm>
            <a:off x="6217920" y="2852928"/>
            <a:ext cx="1636800" cy="1170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854" name="Google Shape;854;g25af1bc20e7_0_4865"/>
          <p:cNvSpPr txBox="1">
            <a:spLocks noGrp="1"/>
          </p:cNvSpPr>
          <p:nvPr>
            <p:ph type="subTitle" idx="5"/>
          </p:nvPr>
        </p:nvSpPr>
        <p:spPr>
          <a:xfrm>
            <a:off x="3749040" y="2109216"/>
            <a:ext cx="1636800" cy="117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855" name="Google Shape;855;g25af1bc20e7_0_4865"/>
          <p:cNvSpPr txBox="1">
            <a:spLocks noGrp="1"/>
          </p:cNvSpPr>
          <p:nvPr>
            <p:ph type="subTitle" idx="6"/>
          </p:nvPr>
        </p:nvSpPr>
        <p:spPr>
          <a:xfrm>
            <a:off x="1289304" y="2852928"/>
            <a:ext cx="1636800" cy="117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856"/>
        <p:cNvGrpSpPr/>
        <p:nvPr/>
      </p:nvGrpSpPr>
      <p:grpSpPr>
        <a:xfrm>
          <a:off x="0" y="0"/>
          <a:ext cx="0" cy="0"/>
          <a:chOff x="0" y="0"/>
          <a:chExt cx="0" cy="0"/>
        </a:xfrm>
      </p:grpSpPr>
      <p:sp>
        <p:nvSpPr>
          <p:cNvPr id="857" name="Google Shape;857;g25af1bc20e7_0_4914"/>
          <p:cNvSpPr txBox="1">
            <a:spLocks noGrp="1"/>
          </p:cNvSpPr>
          <p:nvPr>
            <p:ph type="title"/>
          </p:nvPr>
        </p:nvSpPr>
        <p:spPr>
          <a:xfrm>
            <a:off x="3090672" y="451104"/>
            <a:ext cx="296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58" name="Google Shape;858;g25af1bc20e7_0_4914"/>
          <p:cNvSpPr txBox="1">
            <a:spLocks noGrp="1"/>
          </p:cNvSpPr>
          <p:nvPr>
            <p:ph type="subTitle" idx="1"/>
          </p:nvPr>
        </p:nvSpPr>
        <p:spPr>
          <a:xfrm>
            <a:off x="1522425" y="2117781"/>
            <a:ext cx="17649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59" name="Google Shape;859;g25af1bc20e7_0_4914"/>
          <p:cNvSpPr txBox="1">
            <a:spLocks noGrp="1"/>
          </p:cNvSpPr>
          <p:nvPr>
            <p:ph type="subTitle" idx="2"/>
          </p:nvPr>
        </p:nvSpPr>
        <p:spPr>
          <a:xfrm>
            <a:off x="1522425" y="2570891"/>
            <a:ext cx="1764900" cy="81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860" name="Google Shape;860;g25af1bc20e7_0_4914"/>
          <p:cNvSpPr txBox="1">
            <a:spLocks noGrp="1"/>
          </p:cNvSpPr>
          <p:nvPr>
            <p:ph type="subTitle" idx="3"/>
          </p:nvPr>
        </p:nvSpPr>
        <p:spPr>
          <a:xfrm>
            <a:off x="3689552" y="2117781"/>
            <a:ext cx="17649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61" name="Google Shape;861;g25af1bc20e7_0_4914"/>
          <p:cNvSpPr txBox="1">
            <a:spLocks noGrp="1"/>
          </p:cNvSpPr>
          <p:nvPr>
            <p:ph type="subTitle" idx="4"/>
          </p:nvPr>
        </p:nvSpPr>
        <p:spPr>
          <a:xfrm>
            <a:off x="3689552" y="2570891"/>
            <a:ext cx="1764900" cy="81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862" name="Google Shape;862;g25af1bc20e7_0_4914"/>
          <p:cNvSpPr txBox="1">
            <a:spLocks noGrp="1"/>
          </p:cNvSpPr>
          <p:nvPr>
            <p:ph type="subTitle" idx="5"/>
          </p:nvPr>
        </p:nvSpPr>
        <p:spPr>
          <a:xfrm>
            <a:off x="5856675" y="2117781"/>
            <a:ext cx="17649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63" name="Google Shape;863;g25af1bc20e7_0_4914"/>
          <p:cNvSpPr txBox="1">
            <a:spLocks noGrp="1"/>
          </p:cNvSpPr>
          <p:nvPr>
            <p:ph type="subTitle" idx="6"/>
          </p:nvPr>
        </p:nvSpPr>
        <p:spPr>
          <a:xfrm>
            <a:off x="5856675" y="2570891"/>
            <a:ext cx="1764900" cy="81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864" name="Google Shape;864;g25af1bc20e7_0_4914"/>
          <p:cNvSpPr txBox="1">
            <a:spLocks noGrp="1"/>
          </p:cNvSpPr>
          <p:nvPr>
            <p:ph type="subTitle" idx="7"/>
          </p:nvPr>
        </p:nvSpPr>
        <p:spPr>
          <a:xfrm>
            <a:off x="1522425" y="4287944"/>
            <a:ext cx="17649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65" name="Google Shape;865;g25af1bc20e7_0_4914"/>
          <p:cNvSpPr txBox="1">
            <a:spLocks noGrp="1"/>
          </p:cNvSpPr>
          <p:nvPr>
            <p:ph type="subTitle" idx="8"/>
          </p:nvPr>
        </p:nvSpPr>
        <p:spPr>
          <a:xfrm>
            <a:off x="1522425" y="4741356"/>
            <a:ext cx="1764900" cy="81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866" name="Google Shape;866;g25af1bc20e7_0_4914"/>
          <p:cNvSpPr txBox="1">
            <a:spLocks noGrp="1"/>
          </p:cNvSpPr>
          <p:nvPr>
            <p:ph type="subTitle" idx="9"/>
          </p:nvPr>
        </p:nvSpPr>
        <p:spPr>
          <a:xfrm>
            <a:off x="3597450" y="4287948"/>
            <a:ext cx="19491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67" name="Google Shape;867;g25af1bc20e7_0_4914"/>
          <p:cNvSpPr txBox="1">
            <a:spLocks noGrp="1"/>
          </p:cNvSpPr>
          <p:nvPr>
            <p:ph type="subTitle" idx="13"/>
          </p:nvPr>
        </p:nvSpPr>
        <p:spPr>
          <a:xfrm>
            <a:off x="3597500" y="4741356"/>
            <a:ext cx="1949100" cy="81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868" name="Google Shape;868;g25af1bc20e7_0_4914"/>
          <p:cNvSpPr txBox="1">
            <a:spLocks noGrp="1"/>
          </p:cNvSpPr>
          <p:nvPr>
            <p:ph type="subTitle" idx="14"/>
          </p:nvPr>
        </p:nvSpPr>
        <p:spPr>
          <a:xfrm>
            <a:off x="5856675" y="4287944"/>
            <a:ext cx="17649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869" name="Google Shape;869;g25af1bc20e7_0_4914"/>
          <p:cNvSpPr txBox="1">
            <a:spLocks noGrp="1"/>
          </p:cNvSpPr>
          <p:nvPr>
            <p:ph type="subTitle" idx="15"/>
          </p:nvPr>
        </p:nvSpPr>
        <p:spPr>
          <a:xfrm>
            <a:off x="5856675" y="4741356"/>
            <a:ext cx="1764900" cy="81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870" name="Google Shape;870;g25af1bc20e7_0_4914"/>
          <p:cNvCxnSpPr/>
          <p:nvPr/>
        </p:nvCxnSpPr>
        <p:spPr>
          <a:xfrm>
            <a:off x="2904283" y="6017433"/>
            <a:ext cx="1133100" cy="408300"/>
          </a:xfrm>
          <a:prstGeom prst="straightConnector1">
            <a:avLst/>
          </a:prstGeom>
          <a:noFill/>
          <a:ln w="9525" cap="flat" cmpd="sng">
            <a:solidFill>
              <a:schemeClr val="dk1"/>
            </a:solidFill>
            <a:prstDash val="solid"/>
            <a:round/>
            <a:headEnd type="none" w="med" len="med"/>
            <a:tailEnd type="none" w="med" len="med"/>
          </a:ln>
        </p:spPr>
      </p:cxnSp>
      <p:cxnSp>
        <p:nvCxnSpPr>
          <p:cNvPr id="871" name="Google Shape;871;g25af1bc20e7_0_4914"/>
          <p:cNvCxnSpPr/>
          <p:nvPr/>
        </p:nvCxnSpPr>
        <p:spPr>
          <a:xfrm rot="10800000" flipH="1">
            <a:off x="1562083" y="5989867"/>
            <a:ext cx="1342200" cy="420300"/>
          </a:xfrm>
          <a:prstGeom prst="straightConnector1">
            <a:avLst/>
          </a:prstGeom>
          <a:noFill/>
          <a:ln w="9525" cap="flat" cmpd="sng">
            <a:solidFill>
              <a:schemeClr val="dk1"/>
            </a:solidFill>
            <a:prstDash val="solid"/>
            <a:round/>
            <a:headEnd type="none" w="med" len="med"/>
            <a:tailEnd type="none" w="med" len="med"/>
          </a:ln>
        </p:spPr>
      </p:cxnSp>
      <p:cxnSp>
        <p:nvCxnSpPr>
          <p:cNvPr id="872" name="Google Shape;872;g25af1bc20e7_0_4914"/>
          <p:cNvCxnSpPr/>
          <p:nvPr/>
        </p:nvCxnSpPr>
        <p:spPr>
          <a:xfrm>
            <a:off x="259558" y="5877333"/>
            <a:ext cx="1332000" cy="522900"/>
          </a:xfrm>
          <a:prstGeom prst="straightConnector1">
            <a:avLst/>
          </a:prstGeom>
          <a:noFill/>
          <a:ln w="9525" cap="flat" cmpd="sng">
            <a:solidFill>
              <a:schemeClr val="dk1"/>
            </a:solidFill>
            <a:prstDash val="solid"/>
            <a:round/>
            <a:headEnd type="none" w="med" len="med"/>
            <a:tailEnd type="none" w="med" len="med"/>
          </a:ln>
        </p:spPr>
      </p:cxnSp>
      <p:cxnSp>
        <p:nvCxnSpPr>
          <p:cNvPr id="873" name="Google Shape;873;g25af1bc20e7_0_4914"/>
          <p:cNvCxnSpPr/>
          <p:nvPr/>
        </p:nvCxnSpPr>
        <p:spPr>
          <a:xfrm>
            <a:off x="-6867" y="5324733"/>
            <a:ext cx="273900" cy="542700"/>
          </a:xfrm>
          <a:prstGeom prst="straightConnector1">
            <a:avLst/>
          </a:prstGeom>
          <a:noFill/>
          <a:ln w="9525" cap="flat" cmpd="sng">
            <a:solidFill>
              <a:schemeClr val="dk1"/>
            </a:solidFill>
            <a:prstDash val="solid"/>
            <a:round/>
            <a:headEnd type="none" w="med" len="med"/>
            <a:tailEnd type="none" w="med" len="med"/>
          </a:ln>
        </p:spPr>
      </p:cxnSp>
      <p:grpSp>
        <p:nvGrpSpPr>
          <p:cNvPr id="874" name="Google Shape;874;g25af1bc20e7_0_4914"/>
          <p:cNvGrpSpPr/>
          <p:nvPr/>
        </p:nvGrpSpPr>
        <p:grpSpPr>
          <a:xfrm flipH="1">
            <a:off x="1278333" y="6017404"/>
            <a:ext cx="581800" cy="776447"/>
            <a:chOff x="8064275" y="887850"/>
            <a:chExt cx="581800" cy="582350"/>
          </a:xfrm>
        </p:grpSpPr>
        <p:sp>
          <p:nvSpPr>
            <p:cNvPr id="875" name="Google Shape;875;g25af1bc20e7_0_49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g25af1bc20e7_0_49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g25af1bc20e7_0_49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g25af1bc20e7_0_49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g25af1bc20e7_0_49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g25af1bc20e7_0_49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g25af1bc20e7_0_4914"/>
          <p:cNvGrpSpPr/>
          <p:nvPr/>
        </p:nvGrpSpPr>
        <p:grpSpPr>
          <a:xfrm flipH="1">
            <a:off x="2747608" y="5787273"/>
            <a:ext cx="292025" cy="390090"/>
            <a:chOff x="7353050" y="316275"/>
            <a:chExt cx="292025" cy="292575"/>
          </a:xfrm>
        </p:grpSpPr>
        <p:sp>
          <p:nvSpPr>
            <p:cNvPr id="882" name="Google Shape;882;g25af1bc20e7_0_49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g25af1bc20e7_0_49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g25af1bc20e7_0_49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g25af1bc20e7_0_49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g25af1bc20e7_0_4914"/>
          <p:cNvGrpSpPr/>
          <p:nvPr/>
        </p:nvGrpSpPr>
        <p:grpSpPr>
          <a:xfrm flipH="1">
            <a:off x="171308" y="5753356"/>
            <a:ext cx="175000" cy="233328"/>
            <a:chOff x="8792300" y="321275"/>
            <a:chExt cx="175000" cy="175000"/>
          </a:xfrm>
        </p:grpSpPr>
        <p:sp>
          <p:nvSpPr>
            <p:cNvPr id="887" name="Google Shape;887;g25af1bc20e7_0_491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g25af1bc20e7_0_491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g25af1bc20e7_0_491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g25af1bc20e7_0_491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g25af1bc20e7_0_4914"/>
          <p:cNvGrpSpPr/>
          <p:nvPr/>
        </p:nvGrpSpPr>
        <p:grpSpPr>
          <a:xfrm>
            <a:off x="3873197" y="6210052"/>
            <a:ext cx="293111" cy="391174"/>
            <a:chOff x="3164039" y="430875"/>
            <a:chExt cx="293111" cy="293388"/>
          </a:xfrm>
        </p:grpSpPr>
        <p:sp>
          <p:nvSpPr>
            <p:cNvPr id="892" name="Google Shape;892;g25af1bc20e7_0_491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g25af1bc20e7_0_491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25af1bc20e7_0_491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g25af1bc20e7_0_491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g25af1bc20e7_0_491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g25af1bc20e7_0_491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g25af1bc20e7_0_4914"/>
          <p:cNvGrpSpPr/>
          <p:nvPr/>
        </p:nvGrpSpPr>
        <p:grpSpPr>
          <a:xfrm flipH="1">
            <a:off x="242270" y="5523226"/>
            <a:ext cx="175013" cy="35999"/>
            <a:chOff x="5662375" y="212375"/>
            <a:chExt cx="175013" cy="27000"/>
          </a:xfrm>
        </p:grpSpPr>
        <p:sp>
          <p:nvSpPr>
            <p:cNvPr id="899" name="Google Shape;899;g25af1bc20e7_0_491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g25af1bc20e7_0_491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g25af1bc20e7_0_491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02" name="Google Shape;902;g25af1bc20e7_0_4914"/>
          <p:cNvCxnSpPr/>
          <p:nvPr/>
        </p:nvCxnSpPr>
        <p:spPr>
          <a:xfrm rot="10800000">
            <a:off x="5995050" y="302033"/>
            <a:ext cx="1504500" cy="299700"/>
          </a:xfrm>
          <a:prstGeom prst="straightConnector1">
            <a:avLst/>
          </a:prstGeom>
          <a:noFill/>
          <a:ln w="9525" cap="flat" cmpd="sng">
            <a:solidFill>
              <a:schemeClr val="dk1"/>
            </a:solidFill>
            <a:prstDash val="solid"/>
            <a:round/>
            <a:headEnd type="none" w="med" len="med"/>
            <a:tailEnd type="none" w="med" len="med"/>
          </a:ln>
        </p:spPr>
      </p:cxnSp>
      <p:cxnSp>
        <p:nvCxnSpPr>
          <p:cNvPr id="903" name="Google Shape;903;g25af1bc20e7_0_4914"/>
          <p:cNvCxnSpPr/>
          <p:nvPr/>
        </p:nvCxnSpPr>
        <p:spPr>
          <a:xfrm rot="10800000">
            <a:off x="7512925" y="610467"/>
            <a:ext cx="829500" cy="991200"/>
          </a:xfrm>
          <a:prstGeom prst="straightConnector1">
            <a:avLst/>
          </a:prstGeom>
          <a:noFill/>
          <a:ln w="9525" cap="flat" cmpd="sng">
            <a:solidFill>
              <a:schemeClr val="dk1"/>
            </a:solidFill>
            <a:prstDash val="solid"/>
            <a:round/>
            <a:headEnd type="none" w="med" len="med"/>
            <a:tailEnd type="none" w="med" len="med"/>
          </a:ln>
        </p:spPr>
      </p:cxnSp>
      <p:cxnSp>
        <p:nvCxnSpPr>
          <p:cNvPr id="904" name="Google Shape;904;g25af1bc20e7_0_4914"/>
          <p:cNvCxnSpPr/>
          <p:nvPr/>
        </p:nvCxnSpPr>
        <p:spPr>
          <a:xfrm flipH="1">
            <a:off x="8348975" y="-8833"/>
            <a:ext cx="796500" cy="1584000"/>
          </a:xfrm>
          <a:prstGeom prst="straightConnector1">
            <a:avLst/>
          </a:prstGeom>
          <a:noFill/>
          <a:ln w="9525" cap="flat" cmpd="sng">
            <a:solidFill>
              <a:schemeClr val="dk1"/>
            </a:solidFill>
            <a:prstDash val="solid"/>
            <a:round/>
            <a:headEnd type="none" w="med" len="med"/>
            <a:tailEnd type="none" w="med" len="med"/>
          </a:ln>
        </p:spPr>
      </p:cxnSp>
      <p:grpSp>
        <p:nvGrpSpPr>
          <p:cNvPr id="905" name="Google Shape;905;g25af1bc20e7_0_4914"/>
          <p:cNvGrpSpPr/>
          <p:nvPr/>
        </p:nvGrpSpPr>
        <p:grpSpPr>
          <a:xfrm>
            <a:off x="8064275" y="1386970"/>
            <a:ext cx="581800" cy="776447"/>
            <a:chOff x="8064275" y="887850"/>
            <a:chExt cx="581800" cy="582350"/>
          </a:xfrm>
        </p:grpSpPr>
        <p:sp>
          <p:nvSpPr>
            <p:cNvPr id="906" name="Google Shape;906;g25af1bc20e7_0_49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g25af1bc20e7_0_49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g25af1bc20e7_0_49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g25af1bc20e7_0_49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g25af1bc20e7_0_49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g25af1bc20e7_0_49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g25af1bc20e7_0_4914"/>
          <p:cNvGrpSpPr/>
          <p:nvPr/>
        </p:nvGrpSpPr>
        <p:grpSpPr>
          <a:xfrm>
            <a:off x="7353050" y="421689"/>
            <a:ext cx="292025" cy="390090"/>
            <a:chOff x="7353050" y="316275"/>
            <a:chExt cx="292025" cy="292575"/>
          </a:xfrm>
        </p:grpSpPr>
        <p:sp>
          <p:nvSpPr>
            <p:cNvPr id="913" name="Google Shape;913;g25af1bc20e7_0_49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g25af1bc20e7_0_49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g25af1bc20e7_0_49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g25af1bc20e7_0_49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g25af1bc20e7_0_4914"/>
          <p:cNvGrpSpPr/>
          <p:nvPr/>
        </p:nvGrpSpPr>
        <p:grpSpPr>
          <a:xfrm>
            <a:off x="8792300" y="428356"/>
            <a:ext cx="175000" cy="233327"/>
            <a:chOff x="8792300" y="321275"/>
            <a:chExt cx="175000" cy="175000"/>
          </a:xfrm>
        </p:grpSpPr>
        <p:sp>
          <p:nvSpPr>
            <p:cNvPr id="918" name="Google Shape;918;g25af1bc20e7_0_491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g25af1bc20e7_0_491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25af1bc20e7_0_491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g25af1bc20e7_0_491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g25af1bc20e7_0_4914"/>
          <p:cNvSpPr/>
          <p:nvPr/>
        </p:nvSpPr>
        <p:spPr>
          <a:xfrm>
            <a:off x="5829305" y="91609"/>
            <a:ext cx="288614" cy="384431"/>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g25af1bc20e7_0_4914"/>
          <p:cNvSpPr/>
          <p:nvPr/>
        </p:nvSpPr>
        <p:spPr>
          <a:xfrm>
            <a:off x="5827050" y="88233"/>
            <a:ext cx="293111" cy="39116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g25af1bc20e7_0_4914"/>
          <p:cNvSpPr/>
          <p:nvPr/>
        </p:nvSpPr>
        <p:spPr>
          <a:xfrm>
            <a:off x="5865794" y="140278"/>
            <a:ext cx="215626" cy="287101"/>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g25af1bc20e7_0_4914"/>
          <p:cNvSpPr/>
          <p:nvPr/>
        </p:nvSpPr>
        <p:spPr>
          <a:xfrm>
            <a:off x="5863552" y="136903"/>
            <a:ext cx="220123" cy="293852"/>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g25af1bc20e7_0_4914"/>
          <p:cNvSpPr/>
          <p:nvPr/>
        </p:nvSpPr>
        <p:spPr>
          <a:xfrm>
            <a:off x="5905382" y="193046"/>
            <a:ext cx="136177" cy="181561"/>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g25af1bc20e7_0_4914"/>
          <p:cNvSpPr/>
          <p:nvPr/>
        </p:nvSpPr>
        <p:spPr>
          <a:xfrm>
            <a:off x="5903140" y="190056"/>
            <a:ext cx="140951" cy="18755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g25af1bc20e7_0_4914"/>
          <p:cNvGrpSpPr/>
          <p:nvPr/>
        </p:nvGrpSpPr>
        <p:grpSpPr>
          <a:xfrm>
            <a:off x="8490050" y="227826"/>
            <a:ext cx="175013" cy="35999"/>
            <a:chOff x="5662375" y="212375"/>
            <a:chExt cx="175013" cy="27000"/>
          </a:xfrm>
        </p:grpSpPr>
        <p:sp>
          <p:nvSpPr>
            <p:cNvPr id="929" name="Google Shape;929;g25af1bc20e7_0_491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g25af1bc20e7_0_491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g25af1bc20e7_0_491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g25af1bc20e7_0_4914"/>
          <p:cNvGrpSpPr/>
          <p:nvPr/>
        </p:nvGrpSpPr>
        <p:grpSpPr>
          <a:xfrm>
            <a:off x="8678350" y="2210660"/>
            <a:ext cx="175013" cy="35999"/>
            <a:chOff x="5662375" y="212375"/>
            <a:chExt cx="175013" cy="27000"/>
          </a:xfrm>
        </p:grpSpPr>
        <p:sp>
          <p:nvSpPr>
            <p:cNvPr id="933" name="Google Shape;933;g25af1bc20e7_0_491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25af1bc20e7_0_491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g25af1bc20e7_0_491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3 horizontal img">
  <p:cSld name="Content 3 horizontal img">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15"/>
          <p:cNvSpPr>
            <a:spLocks noGrp="1"/>
          </p:cNvSpPr>
          <p:nvPr>
            <p:ph type="pic" idx="2"/>
          </p:nvPr>
        </p:nvSpPr>
        <p:spPr>
          <a:xfrm>
            <a:off x="3804114" y="1465320"/>
            <a:ext cx="5339886" cy="4229423"/>
          </a:xfrm>
          <a:prstGeom prst="rect">
            <a:avLst/>
          </a:prstGeom>
          <a:solidFill>
            <a:srgbClr val="D8D8D8"/>
          </a:solidFill>
          <a:ln>
            <a:noFill/>
          </a:ln>
        </p:spPr>
      </p:sp>
      <p:sp>
        <p:nvSpPr>
          <p:cNvPr id="30" name="Google Shape;30;p15"/>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365568" y="1472184"/>
            <a:ext cx="3117135" cy="4222560"/>
          </a:xfrm>
          <a:prstGeom prst="rect">
            <a:avLst/>
          </a:prstGeom>
          <a:noFill/>
          <a:ln>
            <a:noFill/>
          </a:ln>
        </p:spPr>
        <p:txBody>
          <a:bodyPr spcFirstLastPara="1" wrap="square" lIns="91425" tIns="45700" rIns="91425" bIns="45700" anchor="t" anchorCtr="0">
            <a:normAutofit/>
          </a:bodyPr>
          <a:lstStyle>
            <a:lvl1pPr marL="457200" lvl="0" indent="-387350" algn="l">
              <a:spcBef>
                <a:spcPts val="500"/>
              </a:spcBef>
              <a:spcAft>
                <a:spcPts val="0"/>
              </a:spcAft>
              <a:buClr>
                <a:schemeClr val="dk1"/>
              </a:buClr>
              <a:buSzPts val="2500"/>
              <a:buChar char="•"/>
              <a:defRPr/>
            </a:lvl1pPr>
            <a:lvl2pPr marL="914400" lvl="1" indent="-361950" algn="l">
              <a:spcBef>
                <a:spcPts val="672"/>
              </a:spcBef>
              <a:spcAft>
                <a:spcPts val="0"/>
              </a:spcAft>
              <a:buClr>
                <a:schemeClr val="dk1"/>
              </a:buClr>
              <a:buSzPts val="2100"/>
              <a:buChar char="•"/>
              <a:defRPr/>
            </a:lvl2pPr>
            <a:lvl3pPr marL="1371600" lvl="2" indent="-336550" algn="l">
              <a:lnSpc>
                <a:spcPct val="100000"/>
              </a:lnSpc>
              <a:spcBef>
                <a:spcPts val="576"/>
              </a:spcBef>
              <a:spcAft>
                <a:spcPts val="0"/>
              </a:spcAft>
              <a:buClr>
                <a:schemeClr val="dk1"/>
              </a:buClr>
              <a:buSzPts val="1700"/>
              <a:buChar char="•"/>
              <a:defRPr/>
            </a:lvl3pPr>
            <a:lvl4pPr marL="1828800" lvl="3" indent="-323850" algn="l">
              <a:lnSpc>
                <a:spcPct val="100000"/>
              </a:lnSpc>
              <a:spcBef>
                <a:spcPts val="480"/>
              </a:spcBef>
              <a:spcAft>
                <a:spcPts val="0"/>
              </a:spcAft>
              <a:buClr>
                <a:schemeClr val="dk1"/>
              </a:buClr>
              <a:buSzPts val="1500"/>
              <a:buChar char="•"/>
              <a:defRPr/>
            </a:lvl4pPr>
            <a:lvl5pPr marL="2286000" lvl="4" indent="-342900" algn="l">
              <a:lnSpc>
                <a:spcPct val="116666"/>
              </a:lnSpc>
              <a:spcBef>
                <a:spcPts val="0"/>
              </a:spcBef>
              <a:spcAft>
                <a:spcPts val="0"/>
              </a:spcAft>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15"/>
          <p:cNvSpPr txBox="1">
            <a:spLocks noGrp="1"/>
          </p:cNvSpPr>
          <p:nvPr>
            <p:ph type="dt" idx="10"/>
          </p:nvPr>
        </p:nvSpPr>
        <p:spPr>
          <a:xfrm>
            <a:off x="5873743" y="6155267"/>
            <a:ext cx="247438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5"/>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936"/>
        <p:cNvGrpSpPr/>
        <p:nvPr/>
      </p:nvGrpSpPr>
      <p:grpSpPr>
        <a:xfrm>
          <a:off x="0" y="0"/>
          <a:ext cx="0" cy="0"/>
          <a:chOff x="0" y="0"/>
          <a:chExt cx="0" cy="0"/>
        </a:xfrm>
      </p:grpSpPr>
      <p:sp>
        <p:nvSpPr>
          <p:cNvPr id="937" name="Google Shape;937;g25af1bc20e7_0_4994"/>
          <p:cNvSpPr txBox="1">
            <a:spLocks noGrp="1"/>
          </p:cNvSpPr>
          <p:nvPr>
            <p:ph type="title"/>
          </p:nvPr>
        </p:nvSpPr>
        <p:spPr>
          <a:xfrm>
            <a:off x="1271016" y="451104"/>
            <a:ext cx="6611100" cy="731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38" name="Google Shape;938;g25af1bc20e7_0_4994"/>
          <p:cNvSpPr txBox="1">
            <a:spLocks noGrp="1"/>
          </p:cNvSpPr>
          <p:nvPr>
            <p:ph type="subTitle" idx="1"/>
          </p:nvPr>
        </p:nvSpPr>
        <p:spPr>
          <a:xfrm>
            <a:off x="4690875" y="1988468"/>
            <a:ext cx="3557100" cy="354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939" name="Google Shape;939;g25af1bc20e7_0_4994"/>
          <p:cNvCxnSpPr/>
          <p:nvPr/>
        </p:nvCxnSpPr>
        <p:spPr>
          <a:xfrm rot="10800000">
            <a:off x="8109000" y="668267"/>
            <a:ext cx="737700" cy="983700"/>
          </a:xfrm>
          <a:prstGeom prst="straightConnector1">
            <a:avLst/>
          </a:prstGeom>
          <a:noFill/>
          <a:ln w="9525" cap="flat" cmpd="sng">
            <a:solidFill>
              <a:schemeClr val="dk1"/>
            </a:solidFill>
            <a:prstDash val="solid"/>
            <a:round/>
            <a:headEnd type="none" w="med" len="med"/>
            <a:tailEnd type="none" w="med" len="med"/>
          </a:ln>
        </p:spPr>
      </p:cxnSp>
      <p:cxnSp>
        <p:nvCxnSpPr>
          <p:cNvPr id="940" name="Google Shape;940;g25af1bc20e7_0_4994"/>
          <p:cNvCxnSpPr/>
          <p:nvPr/>
        </p:nvCxnSpPr>
        <p:spPr>
          <a:xfrm>
            <a:off x="582475" y="376250"/>
            <a:ext cx="1212900" cy="563700"/>
          </a:xfrm>
          <a:prstGeom prst="straightConnector1">
            <a:avLst/>
          </a:prstGeom>
          <a:noFill/>
          <a:ln w="9525" cap="flat" cmpd="sng">
            <a:solidFill>
              <a:schemeClr val="dk1"/>
            </a:solidFill>
            <a:prstDash val="solid"/>
            <a:round/>
            <a:headEnd type="none" w="med" len="med"/>
            <a:tailEnd type="none" w="med" len="med"/>
          </a:ln>
        </p:spPr>
      </p:cxnSp>
      <p:cxnSp>
        <p:nvCxnSpPr>
          <p:cNvPr id="941" name="Google Shape;941;g25af1bc20e7_0_4994"/>
          <p:cNvCxnSpPr/>
          <p:nvPr/>
        </p:nvCxnSpPr>
        <p:spPr>
          <a:xfrm rot="10800000" flipH="1">
            <a:off x="0" y="365583"/>
            <a:ext cx="582600" cy="872400"/>
          </a:xfrm>
          <a:prstGeom prst="straightConnector1">
            <a:avLst/>
          </a:prstGeom>
          <a:noFill/>
          <a:ln w="9525" cap="flat" cmpd="sng">
            <a:solidFill>
              <a:schemeClr val="dk1"/>
            </a:solidFill>
            <a:prstDash val="solid"/>
            <a:round/>
            <a:headEnd type="none" w="med" len="med"/>
            <a:tailEnd type="none" w="med" len="med"/>
          </a:ln>
        </p:spPr>
      </p:cxnSp>
      <p:grpSp>
        <p:nvGrpSpPr>
          <p:cNvPr id="942" name="Google Shape;942;g25af1bc20e7_0_4994"/>
          <p:cNvGrpSpPr/>
          <p:nvPr/>
        </p:nvGrpSpPr>
        <p:grpSpPr>
          <a:xfrm flipH="1">
            <a:off x="423750" y="167139"/>
            <a:ext cx="292025" cy="390090"/>
            <a:chOff x="7353050" y="316275"/>
            <a:chExt cx="292025" cy="292575"/>
          </a:xfrm>
        </p:grpSpPr>
        <p:sp>
          <p:nvSpPr>
            <p:cNvPr id="943" name="Google Shape;943;g25af1bc20e7_0_499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g25af1bc20e7_0_499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g25af1bc20e7_0_499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g25af1bc20e7_0_499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g25af1bc20e7_0_4994"/>
          <p:cNvGrpSpPr/>
          <p:nvPr/>
        </p:nvGrpSpPr>
        <p:grpSpPr>
          <a:xfrm>
            <a:off x="1638739" y="744202"/>
            <a:ext cx="293111" cy="391174"/>
            <a:chOff x="3164039" y="430875"/>
            <a:chExt cx="293111" cy="293388"/>
          </a:xfrm>
        </p:grpSpPr>
        <p:sp>
          <p:nvSpPr>
            <p:cNvPr id="948" name="Google Shape;948;g25af1bc20e7_0_499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g25af1bc20e7_0_499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g25af1bc20e7_0_499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g25af1bc20e7_0_499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g25af1bc20e7_0_499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g25af1bc20e7_0_499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g25af1bc20e7_0_4994"/>
          <p:cNvGrpSpPr/>
          <p:nvPr/>
        </p:nvGrpSpPr>
        <p:grpSpPr>
          <a:xfrm>
            <a:off x="1591750" y="483460"/>
            <a:ext cx="175013" cy="35999"/>
            <a:chOff x="5662375" y="212375"/>
            <a:chExt cx="175013" cy="27000"/>
          </a:xfrm>
        </p:grpSpPr>
        <p:sp>
          <p:nvSpPr>
            <p:cNvPr id="955" name="Google Shape;955;g25af1bc20e7_0_499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g25af1bc20e7_0_499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g25af1bc20e7_0_499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58" name="Google Shape;958;g25af1bc20e7_0_4994"/>
          <p:cNvCxnSpPr/>
          <p:nvPr/>
        </p:nvCxnSpPr>
        <p:spPr>
          <a:xfrm flipH="1">
            <a:off x="8151325" y="9167"/>
            <a:ext cx="1002600" cy="659100"/>
          </a:xfrm>
          <a:prstGeom prst="straightConnector1">
            <a:avLst/>
          </a:prstGeom>
          <a:noFill/>
          <a:ln w="9525" cap="flat" cmpd="sng">
            <a:solidFill>
              <a:schemeClr val="dk1"/>
            </a:solidFill>
            <a:prstDash val="solid"/>
            <a:round/>
            <a:headEnd type="none" w="med" len="med"/>
            <a:tailEnd type="none" w="med" len="med"/>
          </a:ln>
        </p:spPr>
      </p:cxnSp>
      <p:grpSp>
        <p:nvGrpSpPr>
          <p:cNvPr id="959" name="Google Shape;959;g25af1bc20e7_0_4994"/>
          <p:cNvGrpSpPr/>
          <p:nvPr/>
        </p:nvGrpSpPr>
        <p:grpSpPr>
          <a:xfrm>
            <a:off x="7823875" y="269804"/>
            <a:ext cx="581800" cy="776447"/>
            <a:chOff x="8064275" y="887850"/>
            <a:chExt cx="581800" cy="582350"/>
          </a:xfrm>
        </p:grpSpPr>
        <p:sp>
          <p:nvSpPr>
            <p:cNvPr id="960" name="Google Shape;960;g25af1bc20e7_0_499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g25af1bc20e7_0_499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g25af1bc20e7_0_499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g25af1bc20e7_0_499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g25af1bc20e7_0_499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g25af1bc20e7_0_499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g25af1bc20e7_0_4994"/>
          <p:cNvGrpSpPr/>
          <p:nvPr/>
        </p:nvGrpSpPr>
        <p:grpSpPr>
          <a:xfrm flipH="1">
            <a:off x="8698650" y="1489973"/>
            <a:ext cx="292025" cy="390090"/>
            <a:chOff x="7353050" y="316275"/>
            <a:chExt cx="292025" cy="292575"/>
          </a:xfrm>
        </p:grpSpPr>
        <p:sp>
          <p:nvSpPr>
            <p:cNvPr id="967" name="Google Shape;967;g25af1bc20e7_0_499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g25af1bc20e7_0_499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g25af1bc20e7_0_499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g25af1bc20e7_0_499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g25af1bc20e7_0_4994"/>
          <p:cNvGrpSpPr/>
          <p:nvPr/>
        </p:nvGrpSpPr>
        <p:grpSpPr>
          <a:xfrm>
            <a:off x="8678350" y="2109060"/>
            <a:ext cx="175013" cy="35999"/>
            <a:chOff x="5662375" y="212375"/>
            <a:chExt cx="175013" cy="27000"/>
          </a:xfrm>
        </p:grpSpPr>
        <p:sp>
          <p:nvSpPr>
            <p:cNvPr id="972" name="Google Shape;972;g25af1bc20e7_0_499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g25af1bc20e7_0_499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g25af1bc20e7_0_499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5" name="Google Shape;975;g25af1bc20e7_0_4994"/>
          <p:cNvCxnSpPr/>
          <p:nvPr/>
        </p:nvCxnSpPr>
        <p:spPr>
          <a:xfrm flipH="1">
            <a:off x="5101704" y="6017433"/>
            <a:ext cx="1133100" cy="4083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g25af1bc20e7_0_4994"/>
          <p:cNvCxnSpPr/>
          <p:nvPr/>
        </p:nvCxnSpPr>
        <p:spPr>
          <a:xfrm rot="10800000">
            <a:off x="6234804" y="5989867"/>
            <a:ext cx="1342200" cy="4203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g25af1bc20e7_0_4994"/>
          <p:cNvCxnSpPr/>
          <p:nvPr/>
        </p:nvCxnSpPr>
        <p:spPr>
          <a:xfrm flipH="1">
            <a:off x="7547529" y="5877333"/>
            <a:ext cx="1332000" cy="522900"/>
          </a:xfrm>
          <a:prstGeom prst="straightConnector1">
            <a:avLst/>
          </a:prstGeom>
          <a:noFill/>
          <a:ln w="9525" cap="flat" cmpd="sng">
            <a:solidFill>
              <a:schemeClr val="dk2"/>
            </a:solidFill>
            <a:prstDash val="solid"/>
            <a:round/>
            <a:headEnd type="none" w="med" len="med"/>
            <a:tailEnd type="none" w="med" len="med"/>
          </a:ln>
        </p:spPr>
      </p:cxnSp>
      <p:cxnSp>
        <p:nvCxnSpPr>
          <p:cNvPr id="978" name="Google Shape;978;g25af1bc20e7_0_4994"/>
          <p:cNvCxnSpPr/>
          <p:nvPr/>
        </p:nvCxnSpPr>
        <p:spPr>
          <a:xfrm flipH="1">
            <a:off x="8872054" y="5324733"/>
            <a:ext cx="273900" cy="542700"/>
          </a:xfrm>
          <a:prstGeom prst="straightConnector1">
            <a:avLst/>
          </a:prstGeom>
          <a:noFill/>
          <a:ln w="9525" cap="flat" cmpd="sng">
            <a:solidFill>
              <a:schemeClr val="dk2"/>
            </a:solidFill>
            <a:prstDash val="solid"/>
            <a:round/>
            <a:headEnd type="none" w="med" len="med"/>
            <a:tailEnd type="none" w="med" len="med"/>
          </a:ln>
        </p:spPr>
      </p:cxnSp>
      <p:grpSp>
        <p:nvGrpSpPr>
          <p:cNvPr id="979" name="Google Shape;979;g25af1bc20e7_0_4994"/>
          <p:cNvGrpSpPr/>
          <p:nvPr/>
        </p:nvGrpSpPr>
        <p:grpSpPr>
          <a:xfrm>
            <a:off x="7278954" y="6017404"/>
            <a:ext cx="581800" cy="776447"/>
            <a:chOff x="8064275" y="887850"/>
            <a:chExt cx="581800" cy="582350"/>
          </a:xfrm>
        </p:grpSpPr>
        <p:sp>
          <p:nvSpPr>
            <p:cNvPr id="980" name="Google Shape;980;g25af1bc20e7_0_499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g25af1bc20e7_0_499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g25af1bc20e7_0_499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g25af1bc20e7_0_499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g25af1bc20e7_0_499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g25af1bc20e7_0_499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g25af1bc20e7_0_4994"/>
          <p:cNvGrpSpPr/>
          <p:nvPr/>
        </p:nvGrpSpPr>
        <p:grpSpPr>
          <a:xfrm>
            <a:off x="6099454" y="5787273"/>
            <a:ext cx="292025" cy="390090"/>
            <a:chOff x="7353050" y="316275"/>
            <a:chExt cx="292025" cy="292575"/>
          </a:xfrm>
        </p:grpSpPr>
        <p:sp>
          <p:nvSpPr>
            <p:cNvPr id="987" name="Google Shape;987;g25af1bc20e7_0_499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g25af1bc20e7_0_499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g25af1bc20e7_0_499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g25af1bc20e7_0_499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g25af1bc20e7_0_4994"/>
          <p:cNvGrpSpPr/>
          <p:nvPr/>
        </p:nvGrpSpPr>
        <p:grpSpPr>
          <a:xfrm>
            <a:off x="8792779" y="5753356"/>
            <a:ext cx="175000" cy="233328"/>
            <a:chOff x="8792300" y="321275"/>
            <a:chExt cx="175000" cy="175000"/>
          </a:xfrm>
        </p:grpSpPr>
        <p:sp>
          <p:nvSpPr>
            <p:cNvPr id="992" name="Google Shape;992;g25af1bc20e7_0_499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g25af1bc20e7_0_499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g25af1bc20e7_0_499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g25af1bc20e7_0_499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g25af1bc20e7_0_4994"/>
          <p:cNvGrpSpPr/>
          <p:nvPr/>
        </p:nvGrpSpPr>
        <p:grpSpPr>
          <a:xfrm flipH="1">
            <a:off x="4972779" y="6210052"/>
            <a:ext cx="293111" cy="391174"/>
            <a:chOff x="3164039" y="430875"/>
            <a:chExt cx="293111" cy="293388"/>
          </a:xfrm>
        </p:grpSpPr>
        <p:sp>
          <p:nvSpPr>
            <p:cNvPr id="997" name="Google Shape;997;g25af1bc20e7_0_499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g25af1bc20e7_0_499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g25af1bc20e7_0_499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g25af1bc20e7_0_499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g25af1bc20e7_0_499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g25af1bc20e7_0_499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g25af1bc20e7_0_4994"/>
          <p:cNvGrpSpPr/>
          <p:nvPr/>
        </p:nvGrpSpPr>
        <p:grpSpPr>
          <a:xfrm>
            <a:off x="8721804" y="5523226"/>
            <a:ext cx="175013" cy="35999"/>
            <a:chOff x="5662375" y="212375"/>
            <a:chExt cx="175013" cy="27000"/>
          </a:xfrm>
        </p:grpSpPr>
        <p:sp>
          <p:nvSpPr>
            <p:cNvPr id="1004" name="Google Shape;1004;g25af1bc20e7_0_499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g25af1bc20e7_0_499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g25af1bc20e7_0_499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1007"/>
        <p:cNvGrpSpPr/>
        <p:nvPr/>
      </p:nvGrpSpPr>
      <p:grpSpPr>
        <a:xfrm>
          <a:off x="0" y="0"/>
          <a:ext cx="0" cy="0"/>
          <a:chOff x="0" y="0"/>
          <a:chExt cx="0" cy="0"/>
        </a:xfrm>
      </p:grpSpPr>
      <p:sp>
        <p:nvSpPr>
          <p:cNvPr id="1008" name="Google Shape;1008;g25af1bc20e7_0_5065"/>
          <p:cNvSpPr txBox="1">
            <a:spLocks noGrp="1"/>
          </p:cNvSpPr>
          <p:nvPr>
            <p:ph type="title"/>
          </p:nvPr>
        </p:nvSpPr>
        <p:spPr>
          <a:xfrm>
            <a:off x="2105425" y="512064"/>
            <a:ext cx="4937700" cy="1438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1009" name="Google Shape;1009;g25af1bc20e7_0_5065"/>
          <p:cNvSpPr txBox="1">
            <a:spLocks noGrp="1"/>
          </p:cNvSpPr>
          <p:nvPr>
            <p:ph type="subTitle" idx="1"/>
          </p:nvPr>
        </p:nvSpPr>
        <p:spPr>
          <a:xfrm>
            <a:off x="3017520" y="2279904"/>
            <a:ext cx="3099900" cy="191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latin typeface="Barlow Semi Condensed"/>
                <a:ea typeface="Barlow Semi Condensed"/>
                <a:cs typeface="Barlow Semi Condensed"/>
                <a:sym typeface="Barlow Semi Condensed"/>
              </a:defRPr>
            </a:lvl1pPr>
            <a:lvl2pPr lvl="1" rtl="0">
              <a:spcBef>
                <a:spcPts val="0"/>
              </a:spcBef>
              <a:spcAft>
                <a:spcPts val="0"/>
              </a:spcAft>
              <a:buNone/>
              <a:defRPr>
                <a:latin typeface="Barlow Semi Condensed"/>
                <a:ea typeface="Barlow Semi Condensed"/>
                <a:cs typeface="Barlow Semi Condensed"/>
                <a:sym typeface="Barlow Semi Condensed"/>
              </a:defRPr>
            </a:lvl2pPr>
            <a:lvl3pPr lvl="2" rtl="0">
              <a:spcBef>
                <a:spcPts val="0"/>
              </a:spcBef>
              <a:spcAft>
                <a:spcPts val="0"/>
              </a:spcAft>
              <a:buNone/>
              <a:defRPr>
                <a:latin typeface="Barlow Semi Condensed"/>
                <a:ea typeface="Barlow Semi Condensed"/>
                <a:cs typeface="Barlow Semi Condensed"/>
                <a:sym typeface="Barlow Semi Condensed"/>
              </a:defRPr>
            </a:lvl3pPr>
            <a:lvl4pPr lvl="3" rtl="0">
              <a:spcBef>
                <a:spcPts val="0"/>
              </a:spcBef>
              <a:spcAft>
                <a:spcPts val="0"/>
              </a:spcAft>
              <a:buNone/>
              <a:defRPr>
                <a:latin typeface="Barlow Semi Condensed"/>
                <a:ea typeface="Barlow Semi Condensed"/>
                <a:cs typeface="Barlow Semi Condensed"/>
                <a:sym typeface="Barlow Semi Condensed"/>
              </a:defRPr>
            </a:lvl4pPr>
            <a:lvl5pPr lvl="4" rtl="0">
              <a:spcBef>
                <a:spcPts val="0"/>
              </a:spcBef>
              <a:spcAft>
                <a:spcPts val="0"/>
              </a:spcAft>
              <a:buNone/>
              <a:defRPr>
                <a:latin typeface="Barlow Semi Condensed"/>
                <a:ea typeface="Barlow Semi Condensed"/>
                <a:cs typeface="Barlow Semi Condensed"/>
                <a:sym typeface="Barlow Semi Condensed"/>
              </a:defRPr>
            </a:lvl5pPr>
            <a:lvl6pPr lvl="5" rtl="0">
              <a:spcBef>
                <a:spcPts val="0"/>
              </a:spcBef>
              <a:spcAft>
                <a:spcPts val="0"/>
              </a:spcAft>
              <a:buNone/>
              <a:defRPr>
                <a:latin typeface="Barlow Semi Condensed"/>
                <a:ea typeface="Barlow Semi Condensed"/>
                <a:cs typeface="Barlow Semi Condensed"/>
                <a:sym typeface="Barlow Semi Condensed"/>
              </a:defRPr>
            </a:lvl6pPr>
            <a:lvl7pPr lvl="6" rtl="0">
              <a:spcBef>
                <a:spcPts val="0"/>
              </a:spcBef>
              <a:spcAft>
                <a:spcPts val="0"/>
              </a:spcAft>
              <a:buNone/>
              <a:defRPr>
                <a:latin typeface="Barlow Semi Condensed"/>
                <a:ea typeface="Barlow Semi Condensed"/>
                <a:cs typeface="Barlow Semi Condensed"/>
                <a:sym typeface="Barlow Semi Condensed"/>
              </a:defRPr>
            </a:lvl7pPr>
            <a:lvl8pPr lvl="7" rtl="0">
              <a:spcBef>
                <a:spcPts val="0"/>
              </a:spcBef>
              <a:spcAft>
                <a:spcPts val="0"/>
              </a:spcAft>
              <a:buNone/>
              <a:defRPr>
                <a:latin typeface="Barlow Semi Condensed"/>
                <a:ea typeface="Barlow Semi Condensed"/>
                <a:cs typeface="Barlow Semi Condensed"/>
                <a:sym typeface="Barlow Semi Condensed"/>
              </a:defRPr>
            </a:lvl8pPr>
            <a:lvl9pPr lvl="8" rtl="0">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1010" name="Google Shape;1010;g25af1bc20e7_0_5065"/>
          <p:cNvSpPr txBox="1"/>
          <p:nvPr/>
        </p:nvSpPr>
        <p:spPr>
          <a:xfrm>
            <a:off x="2489375" y="4885600"/>
            <a:ext cx="4161600" cy="1016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100">
                <a:solidFill>
                  <a:schemeClr val="accent1"/>
                </a:solidFill>
                <a:latin typeface="Barlow Semi Condensed Medium"/>
                <a:ea typeface="Barlow Semi Condensed Medium"/>
                <a:cs typeface="Barlow Semi Condensed Medium"/>
                <a:sym typeface="Barlow Semi Condensed Medium"/>
              </a:rPr>
              <a:t>CREDITS:</a:t>
            </a:r>
            <a:r>
              <a:rPr lang="en-US" sz="1100">
                <a:solidFill>
                  <a:schemeClr val="dk2"/>
                </a:solidFill>
                <a:latin typeface="Barlow Semi Condensed"/>
                <a:ea typeface="Barlow Semi Condensed"/>
                <a:cs typeface="Barlow Semi Condensed"/>
                <a:sym typeface="Barlow Semi Condensed"/>
              </a:rPr>
              <a:t> This presentation template was created by </a:t>
            </a:r>
            <a:r>
              <a:rPr lang="en-US"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US" sz="1100">
                <a:solidFill>
                  <a:schemeClr val="dk2"/>
                </a:solidFill>
                <a:latin typeface="Barlow Semi Condensed"/>
                <a:ea typeface="Barlow Semi Condensed"/>
                <a:cs typeface="Barlow Semi Condensed"/>
                <a:sym typeface="Barlow Semi Condensed"/>
              </a:rPr>
              <a:t>, including icons by </a:t>
            </a:r>
            <a:r>
              <a:rPr lang="en-US"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US" sz="1100">
                <a:solidFill>
                  <a:schemeClr val="dk2"/>
                </a:solidFill>
                <a:latin typeface="Barlow Semi Condensed"/>
                <a:ea typeface="Barlow Semi Condensed"/>
                <a:cs typeface="Barlow Semi Condensed"/>
                <a:sym typeface="Barlow Semi Condensed"/>
              </a:rPr>
              <a:t>, infographics &amp; images by </a:t>
            </a:r>
            <a:r>
              <a:rPr lang="en-US"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US" sz="1100">
                <a:solidFill>
                  <a:schemeClr val="dk2"/>
                </a:solidFill>
                <a:latin typeface="Barlow Semi Condensed"/>
                <a:ea typeface="Barlow Semi Condensed"/>
                <a:cs typeface="Barlow Semi Condensed"/>
                <a:sym typeface="Barlow Semi Condensed"/>
              </a:rPr>
              <a:t> and illustrations by </a:t>
            </a:r>
            <a:r>
              <a:rPr lang="en-US"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1011" name="Google Shape;1011;g25af1bc20e7_0_5065"/>
          <p:cNvCxnSpPr/>
          <p:nvPr/>
        </p:nvCxnSpPr>
        <p:spPr>
          <a:xfrm rot="5400000">
            <a:off x="7080858" y="4483783"/>
            <a:ext cx="1510800" cy="306300"/>
          </a:xfrm>
          <a:prstGeom prst="straightConnector1">
            <a:avLst/>
          </a:prstGeom>
          <a:noFill/>
          <a:ln w="9525" cap="flat" cmpd="sng">
            <a:solidFill>
              <a:schemeClr val="dk2"/>
            </a:solidFill>
            <a:prstDash val="solid"/>
            <a:round/>
            <a:headEnd type="none" w="med" len="med"/>
            <a:tailEnd type="none" w="med" len="med"/>
          </a:ln>
        </p:spPr>
      </p:cxnSp>
      <p:cxnSp>
        <p:nvCxnSpPr>
          <p:cNvPr id="1012" name="Google Shape;1012;g25af1bc20e7_0_5065"/>
          <p:cNvCxnSpPr/>
          <p:nvPr/>
        </p:nvCxnSpPr>
        <p:spPr>
          <a:xfrm rot="-5400000" flipH="1">
            <a:off x="6957758" y="2829033"/>
            <a:ext cx="1789500" cy="315300"/>
          </a:xfrm>
          <a:prstGeom prst="straightConnector1">
            <a:avLst/>
          </a:prstGeom>
          <a:noFill/>
          <a:ln w="9525" cap="flat" cmpd="sng">
            <a:solidFill>
              <a:schemeClr val="dk2"/>
            </a:solidFill>
            <a:prstDash val="solid"/>
            <a:round/>
            <a:headEnd type="none" w="med" len="med"/>
            <a:tailEnd type="none" w="med" len="med"/>
          </a:ln>
        </p:spPr>
      </p:cxnSp>
      <p:cxnSp>
        <p:nvCxnSpPr>
          <p:cNvPr id="1013" name="Google Shape;1013;g25af1bc20e7_0_5065"/>
          <p:cNvCxnSpPr/>
          <p:nvPr/>
        </p:nvCxnSpPr>
        <p:spPr>
          <a:xfrm rot="5400000">
            <a:off x="7010433" y="1047183"/>
            <a:ext cx="1776000" cy="392100"/>
          </a:xfrm>
          <a:prstGeom prst="straightConnector1">
            <a:avLst/>
          </a:prstGeom>
          <a:noFill/>
          <a:ln w="9525" cap="flat" cmpd="sng">
            <a:solidFill>
              <a:schemeClr val="dk2"/>
            </a:solidFill>
            <a:prstDash val="solid"/>
            <a:round/>
            <a:headEnd type="none" w="med" len="med"/>
            <a:tailEnd type="none" w="med" len="med"/>
          </a:ln>
        </p:spPr>
      </p:cxnSp>
      <p:cxnSp>
        <p:nvCxnSpPr>
          <p:cNvPr id="1014" name="Google Shape;1014;g25af1bc20e7_0_5065"/>
          <p:cNvCxnSpPr/>
          <p:nvPr/>
        </p:nvCxnSpPr>
        <p:spPr>
          <a:xfrm rot="5400000">
            <a:off x="8122833" y="-21000"/>
            <a:ext cx="365100" cy="407100"/>
          </a:xfrm>
          <a:prstGeom prst="straightConnector1">
            <a:avLst/>
          </a:prstGeom>
          <a:noFill/>
          <a:ln w="9525" cap="flat" cmpd="sng">
            <a:solidFill>
              <a:schemeClr val="dk2"/>
            </a:solidFill>
            <a:prstDash val="solid"/>
            <a:round/>
            <a:headEnd type="none" w="med" len="med"/>
            <a:tailEnd type="none" w="med" len="med"/>
          </a:ln>
        </p:spPr>
      </p:cxnSp>
      <p:grpSp>
        <p:nvGrpSpPr>
          <p:cNvPr id="1015" name="Google Shape;1015;g25af1bc20e7_0_5065"/>
          <p:cNvGrpSpPr/>
          <p:nvPr/>
        </p:nvGrpSpPr>
        <p:grpSpPr>
          <a:xfrm rot="5400000" flipH="1">
            <a:off x="7310376" y="1810570"/>
            <a:ext cx="775714" cy="582350"/>
            <a:chOff x="8064275" y="887850"/>
            <a:chExt cx="581800" cy="582350"/>
          </a:xfrm>
        </p:grpSpPr>
        <p:sp>
          <p:nvSpPr>
            <p:cNvPr id="1016" name="Google Shape;1016;g25af1bc20e7_0_506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g25af1bc20e7_0_506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g25af1bc20e7_0_506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g25af1bc20e7_0_506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g25af1bc20e7_0_506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g25af1bc20e7_0_506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g25af1bc20e7_0_5065"/>
          <p:cNvGrpSpPr/>
          <p:nvPr/>
        </p:nvGrpSpPr>
        <p:grpSpPr>
          <a:xfrm rot="5400000" flipH="1">
            <a:off x="7821054" y="3721279"/>
            <a:ext cx="389357" cy="292575"/>
            <a:chOff x="7353050" y="316275"/>
            <a:chExt cx="292025" cy="292575"/>
          </a:xfrm>
        </p:grpSpPr>
        <p:sp>
          <p:nvSpPr>
            <p:cNvPr id="1023" name="Google Shape;1023;g25af1bc20e7_0_50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g25af1bc20e7_0_50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g25af1bc20e7_0_50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g25af1bc20e7_0_50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 name="Google Shape;1027;g25af1bc20e7_0_5065"/>
          <p:cNvGrpSpPr/>
          <p:nvPr/>
        </p:nvGrpSpPr>
        <p:grpSpPr>
          <a:xfrm rot="5400000" flipH="1">
            <a:off x="7983294" y="267029"/>
            <a:ext cx="233327" cy="175000"/>
            <a:chOff x="8792300" y="321275"/>
            <a:chExt cx="175000" cy="175000"/>
          </a:xfrm>
        </p:grpSpPr>
        <p:sp>
          <p:nvSpPr>
            <p:cNvPr id="1028" name="Google Shape;1028;g25af1bc20e7_0_506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g25af1bc20e7_0_506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g25af1bc20e7_0_506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g25af1bc20e7_0_506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g25af1bc20e7_0_5065"/>
          <p:cNvGrpSpPr/>
          <p:nvPr/>
        </p:nvGrpSpPr>
        <p:grpSpPr>
          <a:xfrm rot="5400000">
            <a:off x="7502837" y="5222022"/>
            <a:ext cx="390805" cy="293388"/>
            <a:chOff x="3164039" y="430875"/>
            <a:chExt cx="293111" cy="293388"/>
          </a:xfrm>
        </p:grpSpPr>
        <p:sp>
          <p:nvSpPr>
            <p:cNvPr id="1033" name="Google Shape;1033;g25af1bc20e7_0_506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g25af1bc20e7_0_506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g25af1bc20e7_0_506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g25af1bc20e7_0_506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g25af1bc20e7_0_506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g25af1bc20e7_0_506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g25af1bc20e7_0_5065"/>
          <p:cNvGrpSpPr/>
          <p:nvPr/>
        </p:nvGrpSpPr>
        <p:grpSpPr>
          <a:xfrm rot="5400000" flipH="1">
            <a:off x="8229886" y="435550"/>
            <a:ext cx="233344" cy="27000"/>
            <a:chOff x="5662375" y="212375"/>
            <a:chExt cx="175013" cy="27000"/>
          </a:xfrm>
        </p:grpSpPr>
        <p:sp>
          <p:nvSpPr>
            <p:cNvPr id="1040" name="Google Shape;1040;g25af1bc20e7_0_506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g25af1bc20e7_0_506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g25af1bc20e7_0_506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3" name="Google Shape;1043;g25af1bc20e7_0_5065"/>
          <p:cNvCxnSpPr/>
          <p:nvPr/>
        </p:nvCxnSpPr>
        <p:spPr>
          <a:xfrm rot="5400000" flipH="1">
            <a:off x="462150" y="3485483"/>
            <a:ext cx="2229900" cy="126000"/>
          </a:xfrm>
          <a:prstGeom prst="straightConnector1">
            <a:avLst/>
          </a:prstGeom>
          <a:noFill/>
          <a:ln w="9525" cap="flat" cmpd="sng">
            <a:solidFill>
              <a:schemeClr val="dk2"/>
            </a:solidFill>
            <a:prstDash val="solid"/>
            <a:round/>
            <a:headEnd type="none" w="med" len="med"/>
            <a:tailEnd type="none" w="med" len="med"/>
          </a:ln>
        </p:spPr>
      </p:cxnSp>
      <p:cxnSp>
        <p:nvCxnSpPr>
          <p:cNvPr id="1044" name="Google Shape;1044;g25af1bc20e7_0_5065"/>
          <p:cNvCxnSpPr/>
          <p:nvPr/>
        </p:nvCxnSpPr>
        <p:spPr>
          <a:xfrm rot="-5400000">
            <a:off x="708800" y="4862517"/>
            <a:ext cx="1106100" cy="743400"/>
          </a:xfrm>
          <a:prstGeom prst="straightConnector1">
            <a:avLst/>
          </a:prstGeom>
          <a:noFill/>
          <a:ln w="9525" cap="flat" cmpd="sng">
            <a:solidFill>
              <a:schemeClr val="dk2"/>
            </a:solidFill>
            <a:prstDash val="solid"/>
            <a:round/>
            <a:headEnd type="none" w="med" len="med"/>
            <a:tailEnd type="none" w="med" len="med"/>
          </a:ln>
        </p:spPr>
      </p:cxnSp>
      <p:cxnSp>
        <p:nvCxnSpPr>
          <p:cNvPr id="1045" name="Google Shape;1045;g25af1bc20e7_0_5065"/>
          <p:cNvCxnSpPr/>
          <p:nvPr/>
        </p:nvCxnSpPr>
        <p:spPr>
          <a:xfrm rot="5400000" flipH="1">
            <a:off x="973025" y="5733000"/>
            <a:ext cx="1062000" cy="1188000"/>
          </a:xfrm>
          <a:prstGeom prst="straightConnector1">
            <a:avLst/>
          </a:prstGeom>
          <a:noFill/>
          <a:ln w="9525" cap="flat" cmpd="sng">
            <a:solidFill>
              <a:schemeClr val="dk2"/>
            </a:solidFill>
            <a:prstDash val="solid"/>
            <a:round/>
            <a:headEnd type="none" w="med" len="med"/>
            <a:tailEnd type="none" w="med" len="med"/>
          </a:ln>
        </p:spPr>
      </p:cxnSp>
      <p:grpSp>
        <p:nvGrpSpPr>
          <p:cNvPr id="1046" name="Google Shape;1046;g25af1bc20e7_0_5065"/>
          <p:cNvGrpSpPr/>
          <p:nvPr/>
        </p:nvGrpSpPr>
        <p:grpSpPr>
          <a:xfrm rot="5400000">
            <a:off x="524518" y="5512813"/>
            <a:ext cx="775714" cy="582350"/>
            <a:chOff x="8064275" y="887850"/>
            <a:chExt cx="581800" cy="582350"/>
          </a:xfrm>
        </p:grpSpPr>
        <p:sp>
          <p:nvSpPr>
            <p:cNvPr id="1047" name="Google Shape;1047;g25af1bc20e7_0_506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g25af1bc20e7_0_506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g25af1bc20e7_0_506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g25af1bc20e7_0_506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g25af1bc20e7_0_506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g25af1bc20e7_0_506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g25af1bc20e7_0_5065"/>
          <p:cNvGrpSpPr/>
          <p:nvPr/>
        </p:nvGrpSpPr>
        <p:grpSpPr>
          <a:xfrm rot="5400000">
            <a:off x="1434159" y="4516246"/>
            <a:ext cx="389357" cy="292575"/>
            <a:chOff x="7353050" y="316275"/>
            <a:chExt cx="292025" cy="292575"/>
          </a:xfrm>
        </p:grpSpPr>
        <p:sp>
          <p:nvSpPr>
            <p:cNvPr id="1054" name="Google Shape;1054;g25af1bc20e7_0_506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g25af1bc20e7_0_506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g25af1bc20e7_0_506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g25af1bc20e7_0_506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g25af1bc20e7_0_5065"/>
          <p:cNvGrpSpPr/>
          <p:nvPr/>
        </p:nvGrpSpPr>
        <p:grpSpPr>
          <a:xfrm rot="5400000">
            <a:off x="1565961" y="6415971"/>
            <a:ext cx="233327" cy="175000"/>
            <a:chOff x="8792300" y="321275"/>
            <a:chExt cx="175000" cy="175000"/>
          </a:xfrm>
        </p:grpSpPr>
        <p:sp>
          <p:nvSpPr>
            <p:cNvPr id="1059" name="Google Shape;1059;g25af1bc20e7_0_506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g25af1bc20e7_0_506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g25af1bc20e7_0_506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g25af1bc20e7_0_506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g25af1bc20e7_0_5065"/>
          <p:cNvSpPr/>
          <p:nvPr/>
        </p:nvSpPr>
        <p:spPr>
          <a:xfrm rot="5400000">
            <a:off x="1329025" y="2299704"/>
            <a:ext cx="384800"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g25af1bc20e7_0_5065"/>
          <p:cNvSpPr/>
          <p:nvPr/>
        </p:nvSpPr>
        <p:spPr>
          <a:xfrm rot="5400000">
            <a:off x="1326034" y="2297170"/>
            <a:ext cx="390795"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g25af1bc20e7_0_5065"/>
          <p:cNvSpPr/>
          <p:nvPr/>
        </p:nvSpPr>
        <p:spPr>
          <a:xfrm rot="5400000">
            <a:off x="1377679" y="2336201"/>
            <a:ext cx="287488"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g25af1bc20e7_0_5065"/>
          <p:cNvSpPr/>
          <p:nvPr/>
        </p:nvSpPr>
        <p:spPr>
          <a:xfrm rot="5400000">
            <a:off x="1374682" y="2333677"/>
            <a:ext cx="29348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g25af1bc20e7_0_5065"/>
          <p:cNvSpPr/>
          <p:nvPr/>
        </p:nvSpPr>
        <p:spPr>
          <a:xfrm rot="5400000">
            <a:off x="1430647" y="2375601"/>
            <a:ext cx="181561"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g25af1bc20e7_0_5065"/>
          <p:cNvSpPr/>
          <p:nvPr/>
        </p:nvSpPr>
        <p:spPr>
          <a:xfrm rot="5400000">
            <a:off x="1427459" y="2373546"/>
            <a:ext cx="187925"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9" name="Google Shape;1069;g25af1bc20e7_0_5065"/>
          <p:cNvGrpSpPr/>
          <p:nvPr/>
        </p:nvGrpSpPr>
        <p:grpSpPr>
          <a:xfrm rot="5400000">
            <a:off x="1671953" y="2024817"/>
            <a:ext cx="233344" cy="27000"/>
            <a:chOff x="5662375" y="212375"/>
            <a:chExt cx="175013" cy="27000"/>
          </a:xfrm>
        </p:grpSpPr>
        <p:sp>
          <p:nvSpPr>
            <p:cNvPr id="1070" name="Google Shape;1070;g25af1bc20e7_0_506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g25af1bc20e7_0_506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g25af1bc20e7_0_506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g25af1bc20e7_0_5065"/>
          <p:cNvGrpSpPr/>
          <p:nvPr/>
        </p:nvGrpSpPr>
        <p:grpSpPr>
          <a:xfrm rot="5400000">
            <a:off x="1790353" y="6087083"/>
            <a:ext cx="233344" cy="27000"/>
            <a:chOff x="5662375" y="212375"/>
            <a:chExt cx="175013" cy="27000"/>
          </a:xfrm>
        </p:grpSpPr>
        <p:sp>
          <p:nvSpPr>
            <p:cNvPr id="1074" name="Google Shape;1074;g25af1bc20e7_0_506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g25af1bc20e7_0_506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g25af1bc20e7_0_506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g25af1bc20e7_0_5065"/>
          <p:cNvGrpSpPr/>
          <p:nvPr/>
        </p:nvGrpSpPr>
        <p:grpSpPr>
          <a:xfrm rot="5400000">
            <a:off x="379428" y="5525350"/>
            <a:ext cx="233344" cy="27000"/>
            <a:chOff x="5662375" y="212375"/>
            <a:chExt cx="175013" cy="27000"/>
          </a:xfrm>
        </p:grpSpPr>
        <p:sp>
          <p:nvSpPr>
            <p:cNvPr id="1078" name="Google Shape;1078;g25af1bc20e7_0_5065"/>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g25af1bc20e7_0_5065"/>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g25af1bc20e7_0_5065"/>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1081"/>
        <p:cNvGrpSpPr/>
        <p:nvPr/>
      </p:nvGrpSpPr>
      <p:grpSpPr>
        <a:xfrm>
          <a:off x="0" y="0"/>
          <a:ext cx="0" cy="0"/>
          <a:chOff x="0" y="0"/>
          <a:chExt cx="0" cy="0"/>
        </a:xfrm>
      </p:grpSpPr>
      <p:sp>
        <p:nvSpPr>
          <p:cNvPr id="1082" name="Google Shape;1082;g25af1bc20e7_0_5139"/>
          <p:cNvSpPr txBox="1">
            <a:spLocks noGrp="1"/>
          </p:cNvSpPr>
          <p:nvPr>
            <p:ph type="title" hasCustomPrompt="1"/>
          </p:nvPr>
        </p:nvSpPr>
        <p:spPr>
          <a:xfrm>
            <a:off x="2825496" y="938784"/>
            <a:ext cx="34839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083" name="Google Shape;1083;g25af1bc20e7_0_5139"/>
          <p:cNvSpPr txBox="1">
            <a:spLocks noGrp="1"/>
          </p:cNvSpPr>
          <p:nvPr>
            <p:ph type="subTitle" idx="1"/>
          </p:nvPr>
        </p:nvSpPr>
        <p:spPr>
          <a:xfrm>
            <a:off x="2825496" y="1633728"/>
            <a:ext cx="34839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1084" name="Google Shape;1084;g25af1bc20e7_0_5139"/>
          <p:cNvSpPr txBox="1">
            <a:spLocks noGrp="1"/>
          </p:cNvSpPr>
          <p:nvPr>
            <p:ph type="title" idx="2" hasCustomPrompt="1"/>
          </p:nvPr>
        </p:nvSpPr>
        <p:spPr>
          <a:xfrm>
            <a:off x="2825496" y="2913888"/>
            <a:ext cx="34839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085" name="Google Shape;1085;g25af1bc20e7_0_5139"/>
          <p:cNvSpPr txBox="1">
            <a:spLocks noGrp="1"/>
          </p:cNvSpPr>
          <p:nvPr>
            <p:ph type="subTitle" idx="3"/>
          </p:nvPr>
        </p:nvSpPr>
        <p:spPr>
          <a:xfrm>
            <a:off x="2825496" y="3596640"/>
            <a:ext cx="34839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g25af1bc20e7_0_5139"/>
          <p:cNvSpPr txBox="1">
            <a:spLocks noGrp="1"/>
          </p:cNvSpPr>
          <p:nvPr>
            <p:ph type="title" idx="4" hasCustomPrompt="1"/>
          </p:nvPr>
        </p:nvSpPr>
        <p:spPr>
          <a:xfrm>
            <a:off x="2825496" y="4864608"/>
            <a:ext cx="34839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1087" name="Google Shape;1087;g25af1bc20e7_0_5139"/>
          <p:cNvSpPr txBox="1">
            <a:spLocks noGrp="1"/>
          </p:cNvSpPr>
          <p:nvPr>
            <p:ph type="subTitle" idx="5"/>
          </p:nvPr>
        </p:nvSpPr>
        <p:spPr>
          <a:xfrm>
            <a:off x="2834640" y="5559552"/>
            <a:ext cx="34839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1088" name="Google Shape;1088;g25af1bc20e7_0_5139"/>
          <p:cNvCxnSpPr/>
          <p:nvPr/>
        </p:nvCxnSpPr>
        <p:spPr>
          <a:xfrm rot="5400000">
            <a:off x="7080858" y="4483783"/>
            <a:ext cx="1510800" cy="306300"/>
          </a:xfrm>
          <a:prstGeom prst="straightConnector1">
            <a:avLst/>
          </a:prstGeom>
          <a:noFill/>
          <a:ln w="9525" cap="flat" cmpd="sng">
            <a:solidFill>
              <a:schemeClr val="dk2"/>
            </a:solidFill>
            <a:prstDash val="solid"/>
            <a:round/>
            <a:headEnd type="none" w="med" len="med"/>
            <a:tailEnd type="none" w="med" len="med"/>
          </a:ln>
        </p:spPr>
      </p:cxnSp>
      <p:cxnSp>
        <p:nvCxnSpPr>
          <p:cNvPr id="1089" name="Google Shape;1089;g25af1bc20e7_0_5139"/>
          <p:cNvCxnSpPr/>
          <p:nvPr/>
        </p:nvCxnSpPr>
        <p:spPr>
          <a:xfrm rot="-5400000" flipH="1">
            <a:off x="6957758" y="2829033"/>
            <a:ext cx="1789500" cy="315300"/>
          </a:xfrm>
          <a:prstGeom prst="straightConnector1">
            <a:avLst/>
          </a:prstGeom>
          <a:noFill/>
          <a:ln w="9525" cap="flat" cmpd="sng">
            <a:solidFill>
              <a:schemeClr val="dk2"/>
            </a:solidFill>
            <a:prstDash val="solid"/>
            <a:round/>
            <a:headEnd type="none" w="med" len="med"/>
            <a:tailEnd type="none" w="med" len="med"/>
          </a:ln>
        </p:spPr>
      </p:cxnSp>
      <p:cxnSp>
        <p:nvCxnSpPr>
          <p:cNvPr id="1090" name="Google Shape;1090;g25af1bc20e7_0_5139"/>
          <p:cNvCxnSpPr/>
          <p:nvPr/>
        </p:nvCxnSpPr>
        <p:spPr>
          <a:xfrm rot="5400000">
            <a:off x="7010433" y="1047183"/>
            <a:ext cx="1776000" cy="392100"/>
          </a:xfrm>
          <a:prstGeom prst="straightConnector1">
            <a:avLst/>
          </a:prstGeom>
          <a:noFill/>
          <a:ln w="9525" cap="flat" cmpd="sng">
            <a:solidFill>
              <a:schemeClr val="dk2"/>
            </a:solidFill>
            <a:prstDash val="solid"/>
            <a:round/>
            <a:headEnd type="none" w="med" len="med"/>
            <a:tailEnd type="none" w="med" len="med"/>
          </a:ln>
        </p:spPr>
      </p:cxnSp>
      <p:cxnSp>
        <p:nvCxnSpPr>
          <p:cNvPr id="1091" name="Google Shape;1091;g25af1bc20e7_0_5139"/>
          <p:cNvCxnSpPr/>
          <p:nvPr/>
        </p:nvCxnSpPr>
        <p:spPr>
          <a:xfrm rot="5400000">
            <a:off x="8122833" y="-21000"/>
            <a:ext cx="365100" cy="407100"/>
          </a:xfrm>
          <a:prstGeom prst="straightConnector1">
            <a:avLst/>
          </a:prstGeom>
          <a:noFill/>
          <a:ln w="9525" cap="flat" cmpd="sng">
            <a:solidFill>
              <a:schemeClr val="dk2"/>
            </a:solidFill>
            <a:prstDash val="solid"/>
            <a:round/>
            <a:headEnd type="none" w="med" len="med"/>
            <a:tailEnd type="none" w="med" len="med"/>
          </a:ln>
        </p:spPr>
      </p:cxnSp>
      <p:grpSp>
        <p:nvGrpSpPr>
          <p:cNvPr id="1092" name="Google Shape;1092;g25af1bc20e7_0_5139"/>
          <p:cNvGrpSpPr/>
          <p:nvPr/>
        </p:nvGrpSpPr>
        <p:grpSpPr>
          <a:xfrm rot="5400000" flipH="1">
            <a:off x="7310376" y="1810570"/>
            <a:ext cx="775714" cy="582350"/>
            <a:chOff x="8064275" y="887850"/>
            <a:chExt cx="581800" cy="582350"/>
          </a:xfrm>
        </p:grpSpPr>
        <p:sp>
          <p:nvSpPr>
            <p:cNvPr id="1093" name="Google Shape;1093;g25af1bc20e7_0_513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g25af1bc20e7_0_513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g25af1bc20e7_0_513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g25af1bc20e7_0_513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g25af1bc20e7_0_513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g25af1bc20e7_0_513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g25af1bc20e7_0_5139"/>
          <p:cNvGrpSpPr/>
          <p:nvPr/>
        </p:nvGrpSpPr>
        <p:grpSpPr>
          <a:xfrm rot="5400000" flipH="1">
            <a:off x="7821054" y="3721279"/>
            <a:ext cx="389357" cy="292575"/>
            <a:chOff x="7353050" y="316275"/>
            <a:chExt cx="292025" cy="292575"/>
          </a:xfrm>
        </p:grpSpPr>
        <p:sp>
          <p:nvSpPr>
            <p:cNvPr id="1100" name="Google Shape;1100;g25af1bc20e7_0_513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g25af1bc20e7_0_513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g25af1bc20e7_0_513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g25af1bc20e7_0_513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g25af1bc20e7_0_5139"/>
          <p:cNvGrpSpPr/>
          <p:nvPr/>
        </p:nvGrpSpPr>
        <p:grpSpPr>
          <a:xfrm rot="5400000" flipH="1">
            <a:off x="7983294" y="267029"/>
            <a:ext cx="233327" cy="175000"/>
            <a:chOff x="8792300" y="321275"/>
            <a:chExt cx="175000" cy="175000"/>
          </a:xfrm>
        </p:grpSpPr>
        <p:sp>
          <p:nvSpPr>
            <p:cNvPr id="1105" name="Google Shape;1105;g25af1bc20e7_0_513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g25af1bc20e7_0_513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g25af1bc20e7_0_513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g25af1bc20e7_0_513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g25af1bc20e7_0_5139"/>
          <p:cNvGrpSpPr/>
          <p:nvPr/>
        </p:nvGrpSpPr>
        <p:grpSpPr>
          <a:xfrm rot="5400000">
            <a:off x="7502837" y="5222022"/>
            <a:ext cx="390805" cy="293388"/>
            <a:chOff x="3164039" y="430875"/>
            <a:chExt cx="293111" cy="293388"/>
          </a:xfrm>
        </p:grpSpPr>
        <p:sp>
          <p:nvSpPr>
            <p:cNvPr id="1110" name="Google Shape;1110;g25af1bc20e7_0_513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g25af1bc20e7_0_513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g25af1bc20e7_0_513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g25af1bc20e7_0_513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g25af1bc20e7_0_513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g25af1bc20e7_0_513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g25af1bc20e7_0_5139"/>
          <p:cNvGrpSpPr/>
          <p:nvPr/>
        </p:nvGrpSpPr>
        <p:grpSpPr>
          <a:xfrm rot="5400000" flipH="1">
            <a:off x="8229886" y="435550"/>
            <a:ext cx="233344" cy="27000"/>
            <a:chOff x="5662375" y="212375"/>
            <a:chExt cx="175013" cy="27000"/>
          </a:xfrm>
        </p:grpSpPr>
        <p:sp>
          <p:nvSpPr>
            <p:cNvPr id="1117" name="Google Shape;1117;g25af1bc20e7_0_513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g25af1bc20e7_0_513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g25af1bc20e7_0_513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20" name="Google Shape;1120;g25af1bc20e7_0_5139"/>
          <p:cNvCxnSpPr/>
          <p:nvPr/>
        </p:nvCxnSpPr>
        <p:spPr>
          <a:xfrm rot="5400000" flipH="1">
            <a:off x="462150" y="3485483"/>
            <a:ext cx="2229900" cy="126000"/>
          </a:xfrm>
          <a:prstGeom prst="straightConnector1">
            <a:avLst/>
          </a:prstGeom>
          <a:noFill/>
          <a:ln w="9525" cap="flat" cmpd="sng">
            <a:solidFill>
              <a:schemeClr val="dk2"/>
            </a:solidFill>
            <a:prstDash val="solid"/>
            <a:round/>
            <a:headEnd type="none" w="med" len="med"/>
            <a:tailEnd type="none" w="med" len="med"/>
          </a:ln>
        </p:spPr>
      </p:cxnSp>
      <p:cxnSp>
        <p:nvCxnSpPr>
          <p:cNvPr id="1121" name="Google Shape;1121;g25af1bc20e7_0_5139"/>
          <p:cNvCxnSpPr/>
          <p:nvPr/>
        </p:nvCxnSpPr>
        <p:spPr>
          <a:xfrm rot="-5400000">
            <a:off x="708800" y="4862517"/>
            <a:ext cx="1106100" cy="743400"/>
          </a:xfrm>
          <a:prstGeom prst="straightConnector1">
            <a:avLst/>
          </a:prstGeom>
          <a:noFill/>
          <a:ln w="9525" cap="flat" cmpd="sng">
            <a:solidFill>
              <a:schemeClr val="dk2"/>
            </a:solidFill>
            <a:prstDash val="solid"/>
            <a:round/>
            <a:headEnd type="none" w="med" len="med"/>
            <a:tailEnd type="none" w="med" len="med"/>
          </a:ln>
        </p:spPr>
      </p:cxnSp>
      <p:cxnSp>
        <p:nvCxnSpPr>
          <p:cNvPr id="1122" name="Google Shape;1122;g25af1bc20e7_0_5139"/>
          <p:cNvCxnSpPr/>
          <p:nvPr/>
        </p:nvCxnSpPr>
        <p:spPr>
          <a:xfrm rot="5400000" flipH="1">
            <a:off x="973025" y="5733000"/>
            <a:ext cx="1062000" cy="1188000"/>
          </a:xfrm>
          <a:prstGeom prst="straightConnector1">
            <a:avLst/>
          </a:prstGeom>
          <a:noFill/>
          <a:ln w="9525" cap="flat" cmpd="sng">
            <a:solidFill>
              <a:schemeClr val="dk2"/>
            </a:solidFill>
            <a:prstDash val="solid"/>
            <a:round/>
            <a:headEnd type="none" w="med" len="med"/>
            <a:tailEnd type="none" w="med" len="med"/>
          </a:ln>
        </p:spPr>
      </p:cxnSp>
      <p:grpSp>
        <p:nvGrpSpPr>
          <p:cNvPr id="1123" name="Google Shape;1123;g25af1bc20e7_0_5139"/>
          <p:cNvGrpSpPr/>
          <p:nvPr/>
        </p:nvGrpSpPr>
        <p:grpSpPr>
          <a:xfrm rot="5400000">
            <a:off x="524518" y="5512813"/>
            <a:ext cx="775714" cy="582350"/>
            <a:chOff x="8064275" y="887850"/>
            <a:chExt cx="581800" cy="582350"/>
          </a:xfrm>
        </p:grpSpPr>
        <p:sp>
          <p:nvSpPr>
            <p:cNvPr id="1124" name="Google Shape;1124;g25af1bc20e7_0_513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g25af1bc20e7_0_513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g25af1bc20e7_0_513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g25af1bc20e7_0_513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g25af1bc20e7_0_513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g25af1bc20e7_0_513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g25af1bc20e7_0_5139"/>
          <p:cNvGrpSpPr/>
          <p:nvPr/>
        </p:nvGrpSpPr>
        <p:grpSpPr>
          <a:xfrm rot="5400000">
            <a:off x="1434159" y="4516246"/>
            <a:ext cx="389357" cy="292575"/>
            <a:chOff x="7353050" y="316275"/>
            <a:chExt cx="292025" cy="292575"/>
          </a:xfrm>
        </p:grpSpPr>
        <p:sp>
          <p:nvSpPr>
            <p:cNvPr id="1131" name="Google Shape;1131;g25af1bc20e7_0_513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g25af1bc20e7_0_513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g25af1bc20e7_0_513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g25af1bc20e7_0_513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g25af1bc20e7_0_5139"/>
          <p:cNvGrpSpPr/>
          <p:nvPr/>
        </p:nvGrpSpPr>
        <p:grpSpPr>
          <a:xfrm rot="5400000">
            <a:off x="1565961" y="6415971"/>
            <a:ext cx="233327" cy="175000"/>
            <a:chOff x="8792300" y="321275"/>
            <a:chExt cx="175000" cy="175000"/>
          </a:xfrm>
        </p:grpSpPr>
        <p:sp>
          <p:nvSpPr>
            <p:cNvPr id="1136" name="Google Shape;1136;g25af1bc20e7_0_513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g25af1bc20e7_0_513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g25af1bc20e7_0_513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g25af1bc20e7_0_513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g25af1bc20e7_0_5139"/>
          <p:cNvSpPr/>
          <p:nvPr/>
        </p:nvSpPr>
        <p:spPr>
          <a:xfrm rot="5400000">
            <a:off x="1329025" y="2299704"/>
            <a:ext cx="384800"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g25af1bc20e7_0_5139"/>
          <p:cNvSpPr/>
          <p:nvPr/>
        </p:nvSpPr>
        <p:spPr>
          <a:xfrm rot="5400000">
            <a:off x="1326034" y="2297170"/>
            <a:ext cx="390795"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g25af1bc20e7_0_5139"/>
          <p:cNvSpPr/>
          <p:nvPr/>
        </p:nvSpPr>
        <p:spPr>
          <a:xfrm rot="5400000">
            <a:off x="1377679" y="2336201"/>
            <a:ext cx="287488"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g25af1bc20e7_0_5139"/>
          <p:cNvSpPr/>
          <p:nvPr/>
        </p:nvSpPr>
        <p:spPr>
          <a:xfrm rot="5400000">
            <a:off x="1374682" y="2333677"/>
            <a:ext cx="29348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g25af1bc20e7_0_5139"/>
          <p:cNvSpPr/>
          <p:nvPr/>
        </p:nvSpPr>
        <p:spPr>
          <a:xfrm rot="5400000">
            <a:off x="1430647" y="2375601"/>
            <a:ext cx="181561"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g25af1bc20e7_0_5139"/>
          <p:cNvSpPr/>
          <p:nvPr/>
        </p:nvSpPr>
        <p:spPr>
          <a:xfrm rot="5400000">
            <a:off x="1427459" y="2373546"/>
            <a:ext cx="187925"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6" name="Google Shape;1146;g25af1bc20e7_0_5139"/>
          <p:cNvGrpSpPr/>
          <p:nvPr/>
        </p:nvGrpSpPr>
        <p:grpSpPr>
          <a:xfrm rot="5400000">
            <a:off x="1671953" y="2024817"/>
            <a:ext cx="233344" cy="27000"/>
            <a:chOff x="5662375" y="212375"/>
            <a:chExt cx="175013" cy="27000"/>
          </a:xfrm>
        </p:grpSpPr>
        <p:sp>
          <p:nvSpPr>
            <p:cNvPr id="1147" name="Google Shape;1147;g25af1bc20e7_0_513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g25af1bc20e7_0_513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g25af1bc20e7_0_513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g25af1bc20e7_0_5139"/>
          <p:cNvGrpSpPr/>
          <p:nvPr/>
        </p:nvGrpSpPr>
        <p:grpSpPr>
          <a:xfrm rot="5400000">
            <a:off x="1790353" y="6087083"/>
            <a:ext cx="233344" cy="27000"/>
            <a:chOff x="5662375" y="212375"/>
            <a:chExt cx="175013" cy="27000"/>
          </a:xfrm>
        </p:grpSpPr>
        <p:sp>
          <p:nvSpPr>
            <p:cNvPr id="1151" name="Google Shape;1151;g25af1bc20e7_0_513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g25af1bc20e7_0_513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g25af1bc20e7_0_513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 name="Google Shape;1154;g25af1bc20e7_0_5139"/>
          <p:cNvGrpSpPr/>
          <p:nvPr/>
        </p:nvGrpSpPr>
        <p:grpSpPr>
          <a:xfrm rot="5400000">
            <a:off x="379428" y="5525350"/>
            <a:ext cx="233344" cy="27000"/>
            <a:chOff x="5662375" y="212375"/>
            <a:chExt cx="175013" cy="27000"/>
          </a:xfrm>
        </p:grpSpPr>
        <p:sp>
          <p:nvSpPr>
            <p:cNvPr id="1155" name="Google Shape;1155;g25af1bc20e7_0_513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g25af1bc20e7_0_513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g25af1bc20e7_0_513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158"/>
        <p:cNvGrpSpPr/>
        <p:nvPr/>
      </p:nvGrpSpPr>
      <p:grpSpPr>
        <a:xfrm>
          <a:off x="0" y="0"/>
          <a:ext cx="0" cy="0"/>
          <a:chOff x="0" y="0"/>
          <a:chExt cx="0" cy="0"/>
        </a:xfrm>
      </p:grpSpPr>
      <p:sp>
        <p:nvSpPr>
          <p:cNvPr id="1159" name="Google Shape;1159;g25af1bc20e7_0_5216"/>
          <p:cNvSpPr txBox="1">
            <a:spLocks noGrp="1"/>
          </p:cNvSpPr>
          <p:nvPr>
            <p:ph type="title"/>
          </p:nvPr>
        </p:nvSpPr>
        <p:spPr>
          <a:xfrm>
            <a:off x="2962656" y="451104"/>
            <a:ext cx="32187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1160" name="Google Shape;1160;g25af1bc20e7_0_5216"/>
          <p:cNvGrpSpPr/>
          <p:nvPr/>
        </p:nvGrpSpPr>
        <p:grpSpPr>
          <a:xfrm>
            <a:off x="261711" y="-1544"/>
            <a:ext cx="8550326" cy="5308667"/>
            <a:chOff x="261711" y="-1158"/>
            <a:chExt cx="8550326" cy="3981600"/>
          </a:xfrm>
        </p:grpSpPr>
        <p:cxnSp>
          <p:nvCxnSpPr>
            <p:cNvPr id="1161" name="Google Shape;1161;g25af1bc20e7_0_5216"/>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162" name="Google Shape;1162;g25af1bc20e7_0_5216"/>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163" name="Google Shape;1163;g25af1bc20e7_0_5216"/>
            <p:cNvGrpSpPr/>
            <p:nvPr/>
          </p:nvGrpSpPr>
          <p:grpSpPr>
            <a:xfrm rot="10800000">
              <a:off x="343275" y="3300779"/>
              <a:ext cx="344736" cy="345385"/>
              <a:chOff x="7353050" y="316275"/>
              <a:chExt cx="292025" cy="292575"/>
            </a:xfrm>
          </p:grpSpPr>
          <p:sp>
            <p:nvSpPr>
              <p:cNvPr id="1164" name="Google Shape;1164;g25af1bc20e7_0_52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g25af1bc20e7_0_52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g25af1bc20e7_0_52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g25af1bc20e7_0_52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g25af1bc20e7_0_5216"/>
            <p:cNvGrpSpPr/>
            <p:nvPr/>
          </p:nvGrpSpPr>
          <p:grpSpPr>
            <a:xfrm rot="10800000">
              <a:off x="8520013" y="714742"/>
              <a:ext cx="292025" cy="292575"/>
              <a:chOff x="7353050" y="316275"/>
              <a:chExt cx="292025" cy="292575"/>
            </a:xfrm>
          </p:grpSpPr>
          <p:sp>
            <p:nvSpPr>
              <p:cNvPr id="1169" name="Google Shape;1169;g25af1bc20e7_0_52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g25af1bc20e7_0_52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g25af1bc20e7_0_52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g25af1bc20e7_0_52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 name="Google Shape;1173;g25af1bc20e7_0_5216"/>
            <p:cNvGrpSpPr/>
            <p:nvPr/>
          </p:nvGrpSpPr>
          <p:grpSpPr>
            <a:xfrm rot="10800000">
              <a:off x="261711" y="465077"/>
              <a:ext cx="507562" cy="507984"/>
              <a:chOff x="8064275" y="887850"/>
              <a:chExt cx="581800" cy="582350"/>
            </a:xfrm>
          </p:grpSpPr>
          <p:sp>
            <p:nvSpPr>
              <p:cNvPr id="1174" name="Google Shape;1174;g25af1bc20e7_0_52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g25af1bc20e7_0_52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g25af1bc20e7_0_52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g25af1bc20e7_0_52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g25af1bc20e7_0_52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g25af1bc20e7_0_52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80" name="Google Shape;1180;g25af1bc20e7_0_5216"/>
          <p:cNvSpPr txBox="1">
            <a:spLocks noGrp="1"/>
          </p:cNvSpPr>
          <p:nvPr>
            <p:ph type="subTitle" idx="1"/>
          </p:nvPr>
        </p:nvSpPr>
        <p:spPr>
          <a:xfrm>
            <a:off x="1408175" y="1380372"/>
            <a:ext cx="2184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81" name="Google Shape;1181;g25af1bc20e7_0_5216"/>
          <p:cNvSpPr txBox="1">
            <a:spLocks noGrp="1"/>
          </p:cNvSpPr>
          <p:nvPr>
            <p:ph type="subTitle" idx="2"/>
          </p:nvPr>
        </p:nvSpPr>
        <p:spPr>
          <a:xfrm>
            <a:off x="1408175" y="1782608"/>
            <a:ext cx="2184000" cy="81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82" name="Google Shape;1182;g25af1bc20e7_0_5216"/>
          <p:cNvSpPr txBox="1">
            <a:spLocks noGrp="1"/>
          </p:cNvSpPr>
          <p:nvPr>
            <p:ph type="subTitle" idx="3"/>
          </p:nvPr>
        </p:nvSpPr>
        <p:spPr>
          <a:xfrm>
            <a:off x="1408175" y="3079301"/>
            <a:ext cx="2184000" cy="6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83" name="Google Shape;1183;g25af1bc20e7_0_5216"/>
          <p:cNvSpPr txBox="1">
            <a:spLocks noGrp="1"/>
          </p:cNvSpPr>
          <p:nvPr>
            <p:ph type="subTitle" idx="4"/>
          </p:nvPr>
        </p:nvSpPr>
        <p:spPr>
          <a:xfrm>
            <a:off x="1408175" y="3479972"/>
            <a:ext cx="2184000" cy="81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84" name="Google Shape;1184;g25af1bc20e7_0_5216"/>
          <p:cNvSpPr txBox="1">
            <a:spLocks noGrp="1"/>
          </p:cNvSpPr>
          <p:nvPr>
            <p:ph type="subTitle" idx="5"/>
          </p:nvPr>
        </p:nvSpPr>
        <p:spPr>
          <a:xfrm>
            <a:off x="1408175" y="4783526"/>
            <a:ext cx="2184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85" name="Google Shape;1185;g25af1bc20e7_0_5216"/>
          <p:cNvSpPr txBox="1">
            <a:spLocks noGrp="1"/>
          </p:cNvSpPr>
          <p:nvPr>
            <p:ph type="subTitle" idx="6"/>
          </p:nvPr>
        </p:nvSpPr>
        <p:spPr>
          <a:xfrm>
            <a:off x="1408175" y="5185755"/>
            <a:ext cx="2184000" cy="81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186"/>
        <p:cNvGrpSpPr/>
        <p:nvPr/>
      </p:nvGrpSpPr>
      <p:grpSpPr>
        <a:xfrm>
          <a:off x="0" y="0"/>
          <a:ext cx="0" cy="0"/>
          <a:chOff x="0" y="0"/>
          <a:chExt cx="0" cy="0"/>
        </a:xfrm>
      </p:grpSpPr>
      <p:cxnSp>
        <p:nvCxnSpPr>
          <p:cNvPr id="1187" name="Google Shape;1187;g25af1bc20e7_0_5244"/>
          <p:cNvCxnSpPr/>
          <p:nvPr/>
        </p:nvCxnSpPr>
        <p:spPr>
          <a:xfrm>
            <a:off x="590450" y="5787467"/>
            <a:ext cx="670200" cy="564000"/>
          </a:xfrm>
          <a:prstGeom prst="straightConnector1">
            <a:avLst/>
          </a:prstGeom>
          <a:noFill/>
          <a:ln w="9525" cap="flat" cmpd="sng">
            <a:solidFill>
              <a:schemeClr val="dk2"/>
            </a:solidFill>
            <a:prstDash val="solid"/>
            <a:round/>
            <a:headEnd type="none" w="med" len="med"/>
            <a:tailEnd type="none" w="med" len="med"/>
          </a:ln>
        </p:spPr>
      </p:cxnSp>
      <p:sp>
        <p:nvSpPr>
          <p:cNvPr id="1188" name="Google Shape;1188;g25af1bc20e7_0_5244"/>
          <p:cNvSpPr txBox="1">
            <a:spLocks noGrp="1"/>
          </p:cNvSpPr>
          <p:nvPr>
            <p:ph type="title"/>
          </p:nvPr>
        </p:nvSpPr>
        <p:spPr>
          <a:xfrm>
            <a:off x="2208175" y="457033"/>
            <a:ext cx="47277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89" name="Google Shape;1189;g25af1bc20e7_0_5244"/>
          <p:cNvCxnSpPr/>
          <p:nvPr/>
        </p:nvCxnSpPr>
        <p:spPr>
          <a:xfrm rot="10800000" flipH="1">
            <a:off x="0" y="5776633"/>
            <a:ext cx="590700" cy="885300"/>
          </a:xfrm>
          <a:prstGeom prst="straightConnector1">
            <a:avLst/>
          </a:prstGeom>
          <a:noFill/>
          <a:ln w="9525" cap="flat" cmpd="sng">
            <a:solidFill>
              <a:schemeClr val="dk2"/>
            </a:solidFill>
            <a:prstDash val="solid"/>
            <a:round/>
            <a:headEnd type="none" w="med" len="med"/>
            <a:tailEnd type="none" w="med" len="med"/>
          </a:ln>
        </p:spPr>
      </p:cxnSp>
      <p:grpSp>
        <p:nvGrpSpPr>
          <p:cNvPr id="1190" name="Google Shape;1190;g25af1bc20e7_0_5244"/>
          <p:cNvGrpSpPr/>
          <p:nvPr/>
        </p:nvGrpSpPr>
        <p:grpSpPr>
          <a:xfrm flipH="1">
            <a:off x="431725" y="5578356"/>
            <a:ext cx="292025" cy="390090"/>
            <a:chOff x="7353050" y="316275"/>
            <a:chExt cx="292025" cy="292575"/>
          </a:xfrm>
        </p:grpSpPr>
        <p:sp>
          <p:nvSpPr>
            <p:cNvPr id="1191" name="Google Shape;1191;g25af1bc20e7_0_524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g25af1bc20e7_0_524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g25af1bc20e7_0_524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g25af1bc20e7_0_524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g25af1bc20e7_0_5244"/>
          <p:cNvGrpSpPr/>
          <p:nvPr/>
        </p:nvGrpSpPr>
        <p:grpSpPr>
          <a:xfrm>
            <a:off x="1075789" y="6139552"/>
            <a:ext cx="293111" cy="391174"/>
            <a:chOff x="3164039" y="430875"/>
            <a:chExt cx="293111" cy="293388"/>
          </a:xfrm>
        </p:grpSpPr>
        <p:sp>
          <p:nvSpPr>
            <p:cNvPr id="1196" name="Google Shape;1196;g25af1bc20e7_0_524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g25af1bc20e7_0_524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g25af1bc20e7_0_524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g25af1bc20e7_0_524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g25af1bc20e7_0_524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g25af1bc20e7_0_524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02" name="Google Shape;1202;g25af1bc20e7_0_5244"/>
          <p:cNvCxnSpPr/>
          <p:nvPr/>
        </p:nvCxnSpPr>
        <p:spPr>
          <a:xfrm rot="10800000">
            <a:off x="7196975" y="393467"/>
            <a:ext cx="1157100" cy="723600"/>
          </a:xfrm>
          <a:prstGeom prst="straightConnector1">
            <a:avLst/>
          </a:prstGeom>
          <a:noFill/>
          <a:ln w="9525" cap="flat" cmpd="sng">
            <a:solidFill>
              <a:schemeClr val="dk2"/>
            </a:solidFill>
            <a:prstDash val="solid"/>
            <a:round/>
            <a:headEnd type="none" w="med" len="med"/>
            <a:tailEnd type="none" w="med" len="med"/>
          </a:ln>
        </p:spPr>
      </p:cxnSp>
      <p:cxnSp>
        <p:nvCxnSpPr>
          <p:cNvPr id="1203" name="Google Shape;1203;g25af1bc20e7_0_5244"/>
          <p:cNvCxnSpPr/>
          <p:nvPr/>
        </p:nvCxnSpPr>
        <p:spPr>
          <a:xfrm flipH="1">
            <a:off x="8354075" y="-8833"/>
            <a:ext cx="791400" cy="1115100"/>
          </a:xfrm>
          <a:prstGeom prst="straightConnector1">
            <a:avLst/>
          </a:prstGeom>
          <a:noFill/>
          <a:ln w="9525" cap="flat" cmpd="sng">
            <a:solidFill>
              <a:schemeClr val="dk2"/>
            </a:solidFill>
            <a:prstDash val="solid"/>
            <a:round/>
            <a:headEnd type="none" w="med" len="med"/>
            <a:tailEnd type="none" w="med" len="med"/>
          </a:ln>
        </p:spPr>
      </p:cxnSp>
      <p:grpSp>
        <p:nvGrpSpPr>
          <p:cNvPr id="1204" name="Google Shape;1204;g25af1bc20e7_0_5244"/>
          <p:cNvGrpSpPr/>
          <p:nvPr/>
        </p:nvGrpSpPr>
        <p:grpSpPr>
          <a:xfrm>
            <a:off x="8064275" y="702537"/>
            <a:ext cx="581800" cy="776447"/>
            <a:chOff x="8064275" y="887850"/>
            <a:chExt cx="581800" cy="582350"/>
          </a:xfrm>
        </p:grpSpPr>
        <p:sp>
          <p:nvSpPr>
            <p:cNvPr id="1205" name="Google Shape;1205;g25af1bc20e7_0_524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g25af1bc20e7_0_524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g25af1bc20e7_0_524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g25af1bc20e7_0_524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g25af1bc20e7_0_524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g25af1bc20e7_0_524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g25af1bc20e7_0_5244"/>
          <p:cNvGrpSpPr/>
          <p:nvPr/>
        </p:nvGrpSpPr>
        <p:grpSpPr>
          <a:xfrm>
            <a:off x="7033875" y="227823"/>
            <a:ext cx="292025" cy="390090"/>
            <a:chOff x="7353050" y="316275"/>
            <a:chExt cx="292025" cy="292575"/>
          </a:xfrm>
        </p:grpSpPr>
        <p:sp>
          <p:nvSpPr>
            <p:cNvPr id="1212" name="Google Shape;1212;g25af1bc20e7_0_524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g25af1bc20e7_0_524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g25af1bc20e7_0_524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g25af1bc20e7_0_524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g25af1bc20e7_0_5244"/>
          <p:cNvGrpSpPr/>
          <p:nvPr/>
        </p:nvGrpSpPr>
        <p:grpSpPr>
          <a:xfrm>
            <a:off x="8757950" y="306189"/>
            <a:ext cx="175000" cy="233328"/>
            <a:chOff x="8792300" y="321275"/>
            <a:chExt cx="175000" cy="175000"/>
          </a:xfrm>
        </p:grpSpPr>
        <p:sp>
          <p:nvSpPr>
            <p:cNvPr id="1217" name="Google Shape;1217;g25af1bc20e7_0_524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g25af1bc20e7_0_524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g25af1bc20e7_0_524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g25af1bc20e7_0_524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g25af1bc20e7_0_5244"/>
          <p:cNvGrpSpPr/>
          <p:nvPr/>
        </p:nvGrpSpPr>
        <p:grpSpPr>
          <a:xfrm>
            <a:off x="8490050" y="227826"/>
            <a:ext cx="175013" cy="35999"/>
            <a:chOff x="5662375" y="212375"/>
            <a:chExt cx="175013" cy="27000"/>
          </a:xfrm>
        </p:grpSpPr>
        <p:sp>
          <p:nvSpPr>
            <p:cNvPr id="1222" name="Google Shape;1222;g25af1bc20e7_0_524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g25af1bc20e7_0_524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g25af1bc20e7_0_524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g25af1bc20e7_0_5244"/>
          <p:cNvGrpSpPr/>
          <p:nvPr/>
        </p:nvGrpSpPr>
        <p:grpSpPr>
          <a:xfrm>
            <a:off x="7916350" y="1499460"/>
            <a:ext cx="175013" cy="35999"/>
            <a:chOff x="5662375" y="212375"/>
            <a:chExt cx="175013" cy="27000"/>
          </a:xfrm>
        </p:grpSpPr>
        <p:sp>
          <p:nvSpPr>
            <p:cNvPr id="1226" name="Google Shape;1226;g25af1bc20e7_0_524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g25af1bc20e7_0_524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g25af1bc20e7_0_524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9" name="Google Shape;1229;g25af1bc20e7_0_5244"/>
          <p:cNvSpPr txBox="1">
            <a:spLocks noGrp="1"/>
          </p:cNvSpPr>
          <p:nvPr>
            <p:ph type="subTitle" idx="1"/>
          </p:nvPr>
        </p:nvSpPr>
        <p:spPr>
          <a:xfrm>
            <a:off x="5641848" y="3657600"/>
            <a:ext cx="18654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30" name="Google Shape;1230;g25af1bc20e7_0_5244"/>
          <p:cNvSpPr txBox="1">
            <a:spLocks noGrp="1"/>
          </p:cNvSpPr>
          <p:nvPr>
            <p:ph type="subTitle" idx="2"/>
          </p:nvPr>
        </p:nvSpPr>
        <p:spPr>
          <a:xfrm>
            <a:off x="3639312" y="2182368"/>
            <a:ext cx="18654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31" name="Google Shape;1231;g25af1bc20e7_0_5244"/>
          <p:cNvSpPr txBox="1">
            <a:spLocks noGrp="1"/>
          </p:cNvSpPr>
          <p:nvPr>
            <p:ph type="subTitle" idx="3"/>
          </p:nvPr>
        </p:nvSpPr>
        <p:spPr>
          <a:xfrm>
            <a:off x="1636776" y="2999232"/>
            <a:ext cx="18654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232" name="Google Shape;1232;g25af1bc20e7_0_5244"/>
          <p:cNvSpPr txBox="1">
            <a:spLocks noGrp="1"/>
          </p:cNvSpPr>
          <p:nvPr>
            <p:ph type="subTitle" idx="4"/>
          </p:nvPr>
        </p:nvSpPr>
        <p:spPr>
          <a:xfrm>
            <a:off x="5641848" y="4108704"/>
            <a:ext cx="1865400" cy="81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233" name="Google Shape;1233;g25af1bc20e7_0_5244"/>
          <p:cNvSpPr txBox="1">
            <a:spLocks noGrp="1"/>
          </p:cNvSpPr>
          <p:nvPr>
            <p:ph type="subTitle" idx="5"/>
          </p:nvPr>
        </p:nvSpPr>
        <p:spPr>
          <a:xfrm>
            <a:off x="3639312" y="2633472"/>
            <a:ext cx="1865400" cy="81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234" name="Google Shape;1234;g25af1bc20e7_0_5244"/>
          <p:cNvSpPr txBox="1">
            <a:spLocks noGrp="1"/>
          </p:cNvSpPr>
          <p:nvPr>
            <p:ph type="subTitle" idx="6"/>
          </p:nvPr>
        </p:nvSpPr>
        <p:spPr>
          <a:xfrm>
            <a:off x="1636776" y="3462528"/>
            <a:ext cx="1865400" cy="81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235"/>
        <p:cNvGrpSpPr/>
        <p:nvPr/>
      </p:nvGrpSpPr>
      <p:grpSpPr>
        <a:xfrm>
          <a:off x="0" y="0"/>
          <a:ext cx="0" cy="0"/>
          <a:chOff x="0" y="0"/>
          <a:chExt cx="0" cy="0"/>
        </a:xfrm>
      </p:grpSpPr>
      <p:sp>
        <p:nvSpPr>
          <p:cNvPr id="1236" name="Google Shape;1236;g25af1bc20e7_0_5293"/>
          <p:cNvSpPr txBox="1">
            <a:spLocks noGrp="1"/>
          </p:cNvSpPr>
          <p:nvPr>
            <p:ph type="title"/>
          </p:nvPr>
        </p:nvSpPr>
        <p:spPr>
          <a:xfrm>
            <a:off x="2532888" y="451104"/>
            <a:ext cx="40875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37" name="Google Shape;1237;g25af1bc20e7_0_5293"/>
          <p:cNvSpPr txBox="1">
            <a:spLocks noGrp="1"/>
          </p:cNvSpPr>
          <p:nvPr>
            <p:ph type="body" idx="1"/>
          </p:nvPr>
        </p:nvSpPr>
        <p:spPr>
          <a:xfrm>
            <a:off x="714650" y="1536200"/>
            <a:ext cx="7705500" cy="47061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238" name="Google Shape;1238;g25af1bc20e7_0_5293"/>
          <p:cNvCxnSpPr/>
          <p:nvPr/>
        </p:nvCxnSpPr>
        <p:spPr>
          <a:xfrm rot="10800000">
            <a:off x="303000" y="4479067"/>
            <a:ext cx="151800" cy="1276500"/>
          </a:xfrm>
          <a:prstGeom prst="straightConnector1">
            <a:avLst/>
          </a:prstGeom>
          <a:noFill/>
          <a:ln w="9525" cap="flat" cmpd="sng">
            <a:solidFill>
              <a:schemeClr val="dk1"/>
            </a:solidFill>
            <a:prstDash val="solid"/>
            <a:round/>
            <a:headEnd type="none" w="med" len="med"/>
            <a:tailEnd type="none" w="med" len="med"/>
          </a:ln>
        </p:spPr>
      </p:cxnSp>
      <p:cxnSp>
        <p:nvCxnSpPr>
          <p:cNvPr id="1239" name="Google Shape;1239;g25af1bc20e7_0_5293"/>
          <p:cNvCxnSpPr/>
          <p:nvPr/>
        </p:nvCxnSpPr>
        <p:spPr>
          <a:xfrm rot="10800000" flipH="1">
            <a:off x="0" y="5776633"/>
            <a:ext cx="446700" cy="885300"/>
          </a:xfrm>
          <a:prstGeom prst="straightConnector1">
            <a:avLst/>
          </a:prstGeom>
          <a:noFill/>
          <a:ln w="9525" cap="flat" cmpd="sng">
            <a:solidFill>
              <a:schemeClr val="dk1"/>
            </a:solidFill>
            <a:prstDash val="solid"/>
            <a:round/>
            <a:headEnd type="none" w="med" len="med"/>
            <a:tailEnd type="none" w="med" len="med"/>
          </a:ln>
        </p:spPr>
      </p:cxnSp>
      <p:grpSp>
        <p:nvGrpSpPr>
          <p:cNvPr id="1240" name="Google Shape;1240;g25af1bc20e7_0_5293"/>
          <p:cNvGrpSpPr/>
          <p:nvPr/>
        </p:nvGrpSpPr>
        <p:grpSpPr>
          <a:xfrm flipH="1">
            <a:off x="300738" y="5557056"/>
            <a:ext cx="292025" cy="390090"/>
            <a:chOff x="7353050" y="316275"/>
            <a:chExt cx="292025" cy="292575"/>
          </a:xfrm>
        </p:grpSpPr>
        <p:sp>
          <p:nvSpPr>
            <p:cNvPr id="1241" name="Google Shape;1241;g25af1bc20e7_0_529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g25af1bc20e7_0_529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g25af1bc20e7_0_529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g25af1bc20e7_0_529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g25af1bc20e7_0_5293"/>
          <p:cNvGrpSpPr/>
          <p:nvPr/>
        </p:nvGrpSpPr>
        <p:grpSpPr>
          <a:xfrm>
            <a:off x="148789" y="4299052"/>
            <a:ext cx="293111" cy="391174"/>
            <a:chOff x="3164039" y="430875"/>
            <a:chExt cx="293111" cy="293388"/>
          </a:xfrm>
        </p:grpSpPr>
        <p:sp>
          <p:nvSpPr>
            <p:cNvPr id="1246" name="Google Shape;1246;g25af1bc20e7_0_529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g25af1bc20e7_0_529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g25af1bc20e7_0_529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g25af1bc20e7_0_529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g25af1bc20e7_0_529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g25af1bc20e7_0_529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2" name="Google Shape;1252;g25af1bc20e7_0_5293"/>
          <p:cNvCxnSpPr/>
          <p:nvPr/>
        </p:nvCxnSpPr>
        <p:spPr>
          <a:xfrm rot="10800000">
            <a:off x="7196975" y="393467"/>
            <a:ext cx="1157100" cy="723600"/>
          </a:xfrm>
          <a:prstGeom prst="straightConnector1">
            <a:avLst/>
          </a:prstGeom>
          <a:noFill/>
          <a:ln w="9525" cap="flat" cmpd="sng">
            <a:solidFill>
              <a:schemeClr val="dk1"/>
            </a:solidFill>
            <a:prstDash val="solid"/>
            <a:round/>
            <a:headEnd type="none" w="med" len="med"/>
            <a:tailEnd type="none" w="med" len="med"/>
          </a:ln>
        </p:spPr>
      </p:cxnSp>
      <p:cxnSp>
        <p:nvCxnSpPr>
          <p:cNvPr id="1253" name="Google Shape;1253;g25af1bc20e7_0_5293"/>
          <p:cNvCxnSpPr/>
          <p:nvPr/>
        </p:nvCxnSpPr>
        <p:spPr>
          <a:xfrm flipH="1">
            <a:off x="8354075" y="-8833"/>
            <a:ext cx="791400" cy="1115100"/>
          </a:xfrm>
          <a:prstGeom prst="straightConnector1">
            <a:avLst/>
          </a:prstGeom>
          <a:noFill/>
          <a:ln w="9525" cap="flat" cmpd="sng">
            <a:solidFill>
              <a:schemeClr val="dk1"/>
            </a:solidFill>
            <a:prstDash val="solid"/>
            <a:round/>
            <a:headEnd type="none" w="med" len="med"/>
            <a:tailEnd type="none" w="med" len="med"/>
          </a:ln>
        </p:spPr>
      </p:cxnSp>
      <p:grpSp>
        <p:nvGrpSpPr>
          <p:cNvPr id="1254" name="Google Shape;1254;g25af1bc20e7_0_5293"/>
          <p:cNvGrpSpPr/>
          <p:nvPr/>
        </p:nvGrpSpPr>
        <p:grpSpPr>
          <a:xfrm>
            <a:off x="8064275" y="702537"/>
            <a:ext cx="581800" cy="776447"/>
            <a:chOff x="8064275" y="887850"/>
            <a:chExt cx="581800" cy="582350"/>
          </a:xfrm>
        </p:grpSpPr>
        <p:sp>
          <p:nvSpPr>
            <p:cNvPr id="1255" name="Google Shape;1255;g25af1bc20e7_0_529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g25af1bc20e7_0_529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g25af1bc20e7_0_529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g25af1bc20e7_0_529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g25af1bc20e7_0_529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g25af1bc20e7_0_529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g25af1bc20e7_0_5293"/>
          <p:cNvGrpSpPr/>
          <p:nvPr/>
        </p:nvGrpSpPr>
        <p:grpSpPr>
          <a:xfrm>
            <a:off x="7033875" y="227823"/>
            <a:ext cx="292025" cy="390090"/>
            <a:chOff x="7353050" y="316275"/>
            <a:chExt cx="292025" cy="292575"/>
          </a:xfrm>
        </p:grpSpPr>
        <p:sp>
          <p:nvSpPr>
            <p:cNvPr id="1262" name="Google Shape;1262;g25af1bc20e7_0_529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g25af1bc20e7_0_529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g25af1bc20e7_0_529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g25af1bc20e7_0_529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g25af1bc20e7_0_5293"/>
          <p:cNvGrpSpPr/>
          <p:nvPr/>
        </p:nvGrpSpPr>
        <p:grpSpPr>
          <a:xfrm>
            <a:off x="8757950" y="306189"/>
            <a:ext cx="175000" cy="233328"/>
            <a:chOff x="8792300" y="321275"/>
            <a:chExt cx="175000" cy="175000"/>
          </a:xfrm>
        </p:grpSpPr>
        <p:sp>
          <p:nvSpPr>
            <p:cNvPr id="1267" name="Google Shape;1267;g25af1bc20e7_0_529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g25af1bc20e7_0_529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g25af1bc20e7_0_529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g25af1bc20e7_0_529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g25af1bc20e7_0_5293"/>
          <p:cNvGrpSpPr/>
          <p:nvPr/>
        </p:nvGrpSpPr>
        <p:grpSpPr>
          <a:xfrm>
            <a:off x="8490050" y="227826"/>
            <a:ext cx="175013" cy="35999"/>
            <a:chOff x="5662375" y="212375"/>
            <a:chExt cx="175013" cy="27000"/>
          </a:xfrm>
        </p:grpSpPr>
        <p:sp>
          <p:nvSpPr>
            <p:cNvPr id="1272" name="Google Shape;1272;g25af1bc20e7_0_529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g25af1bc20e7_0_529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g25af1bc20e7_0_529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g25af1bc20e7_0_5293"/>
          <p:cNvGrpSpPr/>
          <p:nvPr/>
        </p:nvGrpSpPr>
        <p:grpSpPr>
          <a:xfrm>
            <a:off x="7916350" y="1499460"/>
            <a:ext cx="175013" cy="35999"/>
            <a:chOff x="5662375" y="212375"/>
            <a:chExt cx="175013" cy="27000"/>
          </a:xfrm>
        </p:grpSpPr>
        <p:sp>
          <p:nvSpPr>
            <p:cNvPr id="1276" name="Google Shape;1276;g25af1bc20e7_0_529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g25af1bc20e7_0_529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g25af1bc20e7_0_529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279"/>
        <p:cNvGrpSpPr/>
        <p:nvPr/>
      </p:nvGrpSpPr>
      <p:grpSpPr>
        <a:xfrm>
          <a:off x="0" y="0"/>
          <a:ext cx="0" cy="0"/>
          <a:chOff x="0" y="0"/>
          <a:chExt cx="0" cy="0"/>
        </a:xfrm>
      </p:grpSpPr>
      <p:sp>
        <p:nvSpPr>
          <p:cNvPr id="1280" name="Google Shape;1280;g25af1bc20e7_0_5337"/>
          <p:cNvSpPr txBox="1">
            <a:spLocks noGrp="1"/>
          </p:cNvSpPr>
          <p:nvPr>
            <p:ph type="title"/>
          </p:nvPr>
        </p:nvSpPr>
        <p:spPr>
          <a:xfrm>
            <a:off x="723750" y="702567"/>
            <a:ext cx="7696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281" name="Google Shape;1281;g25af1bc20e7_0_5337"/>
          <p:cNvCxnSpPr/>
          <p:nvPr/>
        </p:nvCxnSpPr>
        <p:spPr>
          <a:xfrm>
            <a:off x="590450" y="5787467"/>
            <a:ext cx="670200" cy="564000"/>
          </a:xfrm>
          <a:prstGeom prst="straightConnector1">
            <a:avLst/>
          </a:prstGeom>
          <a:noFill/>
          <a:ln w="9525" cap="flat" cmpd="sng">
            <a:solidFill>
              <a:schemeClr val="dk1"/>
            </a:solidFill>
            <a:prstDash val="solid"/>
            <a:round/>
            <a:headEnd type="none" w="med" len="med"/>
            <a:tailEnd type="none" w="med" len="med"/>
          </a:ln>
        </p:spPr>
      </p:cxnSp>
      <p:cxnSp>
        <p:nvCxnSpPr>
          <p:cNvPr id="1282" name="Google Shape;1282;g25af1bc20e7_0_5337"/>
          <p:cNvCxnSpPr/>
          <p:nvPr/>
        </p:nvCxnSpPr>
        <p:spPr>
          <a:xfrm rot="10800000" flipH="1">
            <a:off x="0" y="5776633"/>
            <a:ext cx="590700" cy="885300"/>
          </a:xfrm>
          <a:prstGeom prst="straightConnector1">
            <a:avLst/>
          </a:prstGeom>
          <a:noFill/>
          <a:ln w="9525" cap="flat" cmpd="sng">
            <a:solidFill>
              <a:schemeClr val="dk1"/>
            </a:solidFill>
            <a:prstDash val="solid"/>
            <a:round/>
            <a:headEnd type="none" w="med" len="med"/>
            <a:tailEnd type="none" w="med" len="med"/>
          </a:ln>
        </p:spPr>
      </p:cxnSp>
      <p:grpSp>
        <p:nvGrpSpPr>
          <p:cNvPr id="1283" name="Google Shape;1283;g25af1bc20e7_0_5337"/>
          <p:cNvGrpSpPr/>
          <p:nvPr/>
        </p:nvGrpSpPr>
        <p:grpSpPr>
          <a:xfrm flipH="1">
            <a:off x="431725" y="5578356"/>
            <a:ext cx="292025" cy="390090"/>
            <a:chOff x="7353050" y="316275"/>
            <a:chExt cx="292025" cy="292575"/>
          </a:xfrm>
        </p:grpSpPr>
        <p:sp>
          <p:nvSpPr>
            <p:cNvPr id="1284" name="Google Shape;1284;g25af1bc20e7_0_533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g25af1bc20e7_0_533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g25af1bc20e7_0_533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g25af1bc20e7_0_533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g25af1bc20e7_0_5337"/>
          <p:cNvGrpSpPr/>
          <p:nvPr/>
        </p:nvGrpSpPr>
        <p:grpSpPr>
          <a:xfrm>
            <a:off x="1075789" y="6139552"/>
            <a:ext cx="293111" cy="391174"/>
            <a:chOff x="3164039" y="430875"/>
            <a:chExt cx="293111" cy="293388"/>
          </a:xfrm>
        </p:grpSpPr>
        <p:sp>
          <p:nvSpPr>
            <p:cNvPr id="1289" name="Google Shape;1289;g25af1bc20e7_0_533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g25af1bc20e7_0_533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g25af1bc20e7_0_533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g25af1bc20e7_0_533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g25af1bc20e7_0_533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g25af1bc20e7_0_533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95" name="Google Shape;1295;g25af1bc20e7_0_5337"/>
          <p:cNvCxnSpPr/>
          <p:nvPr/>
        </p:nvCxnSpPr>
        <p:spPr>
          <a:xfrm rot="10800000">
            <a:off x="7196975" y="393467"/>
            <a:ext cx="1157100" cy="723600"/>
          </a:xfrm>
          <a:prstGeom prst="straightConnector1">
            <a:avLst/>
          </a:prstGeom>
          <a:noFill/>
          <a:ln w="9525" cap="flat" cmpd="sng">
            <a:solidFill>
              <a:schemeClr val="dk2"/>
            </a:solidFill>
            <a:prstDash val="solid"/>
            <a:round/>
            <a:headEnd type="none" w="med" len="med"/>
            <a:tailEnd type="none" w="med" len="med"/>
          </a:ln>
        </p:spPr>
      </p:cxnSp>
      <p:cxnSp>
        <p:nvCxnSpPr>
          <p:cNvPr id="1296" name="Google Shape;1296;g25af1bc20e7_0_5337"/>
          <p:cNvCxnSpPr/>
          <p:nvPr/>
        </p:nvCxnSpPr>
        <p:spPr>
          <a:xfrm flipH="1">
            <a:off x="8354075" y="-8833"/>
            <a:ext cx="791400" cy="1115100"/>
          </a:xfrm>
          <a:prstGeom prst="straightConnector1">
            <a:avLst/>
          </a:prstGeom>
          <a:noFill/>
          <a:ln w="9525" cap="flat" cmpd="sng">
            <a:solidFill>
              <a:schemeClr val="dk2"/>
            </a:solidFill>
            <a:prstDash val="solid"/>
            <a:round/>
            <a:headEnd type="none" w="med" len="med"/>
            <a:tailEnd type="none" w="med" len="med"/>
          </a:ln>
        </p:spPr>
      </p:cxnSp>
      <p:grpSp>
        <p:nvGrpSpPr>
          <p:cNvPr id="1297" name="Google Shape;1297;g25af1bc20e7_0_5337"/>
          <p:cNvGrpSpPr/>
          <p:nvPr/>
        </p:nvGrpSpPr>
        <p:grpSpPr>
          <a:xfrm>
            <a:off x="8064275" y="702537"/>
            <a:ext cx="581800" cy="776447"/>
            <a:chOff x="8064275" y="887850"/>
            <a:chExt cx="581800" cy="582350"/>
          </a:xfrm>
        </p:grpSpPr>
        <p:sp>
          <p:nvSpPr>
            <p:cNvPr id="1298" name="Google Shape;1298;g25af1bc20e7_0_533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g25af1bc20e7_0_533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g25af1bc20e7_0_533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g25af1bc20e7_0_533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g25af1bc20e7_0_533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g25af1bc20e7_0_533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g25af1bc20e7_0_5337"/>
          <p:cNvGrpSpPr/>
          <p:nvPr/>
        </p:nvGrpSpPr>
        <p:grpSpPr>
          <a:xfrm>
            <a:off x="7033875" y="227823"/>
            <a:ext cx="292025" cy="390090"/>
            <a:chOff x="7353050" y="316275"/>
            <a:chExt cx="292025" cy="292575"/>
          </a:xfrm>
        </p:grpSpPr>
        <p:sp>
          <p:nvSpPr>
            <p:cNvPr id="1305" name="Google Shape;1305;g25af1bc20e7_0_533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g25af1bc20e7_0_533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g25af1bc20e7_0_533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g25af1bc20e7_0_533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g25af1bc20e7_0_5337"/>
          <p:cNvGrpSpPr/>
          <p:nvPr/>
        </p:nvGrpSpPr>
        <p:grpSpPr>
          <a:xfrm>
            <a:off x="8757950" y="306189"/>
            <a:ext cx="175000" cy="233328"/>
            <a:chOff x="8792300" y="321275"/>
            <a:chExt cx="175000" cy="175000"/>
          </a:xfrm>
        </p:grpSpPr>
        <p:sp>
          <p:nvSpPr>
            <p:cNvPr id="1310" name="Google Shape;1310;g25af1bc20e7_0_533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g25af1bc20e7_0_533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g25af1bc20e7_0_533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g25af1bc20e7_0_533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g25af1bc20e7_0_5337"/>
          <p:cNvGrpSpPr/>
          <p:nvPr/>
        </p:nvGrpSpPr>
        <p:grpSpPr>
          <a:xfrm>
            <a:off x="8490050" y="227826"/>
            <a:ext cx="175013" cy="35999"/>
            <a:chOff x="5662375" y="212375"/>
            <a:chExt cx="175013" cy="27000"/>
          </a:xfrm>
        </p:grpSpPr>
        <p:sp>
          <p:nvSpPr>
            <p:cNvPr id="1315" name="Google Shape;1315;g25af1bc20e7_0_533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g25af1bc20e7_0_533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g25af1bc20e7_0_533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g25af1bc20e7_0_5337"/>
          <p:cNvGrpSpPr/>
          <p:nvPr/>
        </p:nvGrpSpPr>
        <p:grpSpPr>
          <a:xfrm>
            <a:off x="7916350" y="1499460"/>
            <a:ext cx="175013" cy="35999"/>
            <a:chOff x="5662375" y="212375"/>
            <a:chExt cx="175013" cy="27000"/>
          </a:xfrm>
        </p:grpSpPr>
        <p:sp>
          <p:nvSpPr>
            <p:cNvPr id="1319" name="Google Shape;1319;g25af1bc20e7_0_533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g25af1bc20e7_0_533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g25af1bc20e7_0_533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322"/>
        <p:cNvGrpSpPr/>
        <p:nvPr/>
      </p:nvGrpSpPr>
      <p:grpSpPr>
        <a:xfrm>
          <a:off x="0" y="0"/>
          <a:ext cx="0" cy="0"/>
          <a:chOff x="0" y="0"/>
          <a:chExt cx="0" cy="0"/>
        </a:xfrm>
      </p:grpSpPr>
      <p:sp>
        <p:nvSpPr>
          <p:cNvPr id="1323" name="Google Shape;1323;g25af1bc20e7_0_5380"/>
          <p:cNvSpPr txBox="1">
            <a:spLocks noGrp="1"/>
          </p:cNvSpPr>
          <p:nvPr>
            <p:ph type="title"/>
          </p:nvPr>
        </p:nvSpPr>
        <p:spPr>
          <a:xfrm>
            <a:off x="896100" y="2645933"/>
            <a:ext cx="3457200" cy="17229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324" name="Google Shape;1324;g25af1bc20e7_0_5380"/>
          <p:cNvCxnSpPr/>
          <p:nvPr/>
        </p:nvCxnSpPr>
        <p:spPr>
          <a:xfrm>
            <a:off x="1645925" y="697500"/>
            <a:ext cx="1672500" cy="168000"/>
          </a:xfrm>
          <a:prstGeom prst="straightConnector1">
            <a:avLst/>
          </a:prstGeom>
          <a:noFill/>
          <a:ln w="9525" cap="flat" cmpd="sng">
            <a:solidFill>
              <a:schemeClr val="dk2"/>
            </a:solidFill>
            <a:prstDash val="solid"/>
            <a:round/>
            <a:headEnd type="none" w="med" len="med"/>
            <a:tailEnd type="none" w="med" len="med"/>
          </a:ln>
        </p:spPr>
      </p:cxnSp>
      <p:cxnSp>
        <p:nvCxnSpPr>
          <p:cNvPr id="1325" name="Google Shape;1325;g25af1bc20e7_0_5380"/>
          <p:cNvCxnSpPr/>
          <p:nvPr/>
        </p:nvCxnSpPr>
        <p:spPr>
          <a:xfrm rot="10800000" flipH="1">
            <a:off x="803050" y="706233"/>
            <a:ext cx="829500" cy="991200"/>
          </a:xfrm>
          <a:prstGeom prst="straightConnector1">
            <a:avLst/>
          </a:prstGeom>
          <a:noFill/>
          <a:ln w="9525" cap="flat" cmpd="sng">
            <a:solidFill>
              <a:schemeClr val="dk2"/>
            </a:solidFill>
            <a:prstDash val="solid"/>
            <a:round/>
            <a:headEnd type="none" w="med" len="med"/>
            <a:tailEnd type="none" w="med" len="med"/>
          </a:ln>
        </p:spPr>
      </p:cxnSp>
      <p:cxnSp>
        <p:nvCxnSpPr>
          <p:cNvPr id="1326" name="Google Shape;1326;g25af1bc20e7_0_5380"/>
          <p:cNvCxnSpPr/>
          <p:nvPr/>
        </p:nvCxnSpPr>
        <p:spPr>
          <a:xfrm>
            <a:off x="0" y="86933"/>
            <a:ext cx="796500" cy="1584000"/>
          </a:xfrm>
          <a:prstGeom prst="straightConnector1">
            <a:avLst/>
          </a:prstGeom>
          <a:noFill/>
          <a:ln w="9525" cap="flat" cmpd="sng">
            <a:solidFill>
              <a:schemeClr val="dk2"/>
            </a:solidFill>
            <a:prstDash val="solid"/>
            <a:round/>
            <a:headEnd type="none" w="med" len="med"/>
            <a:tailEnd type="none" w="med" len="med"/>
          </a:ln>
        </p:spPr>
      </p:cxnSp>
      <p:grpSp>
        <p:nvGrpSpPr>
          <p:cNvPr id="1327" name="Google Shape;1327;g25af1bc20e7_0_5380"/>
          <p:cNvGrpSpPr/>
          <p:nvPr/>
        </p:nvGrpSpPr>
        <p:grpSpPr>
          <a:xfrm flipH="1">
            <a:off x="499400" y="1279537"/>
            <a:ext cx="581800" cy="776447"/>
            <a:chOff x="8064275" y="887850"/>
            <a:chExt cx="581800" cy="582350"/>
          </a:xfrm>
        </p:grpSpPr>
        <p:sp>
          <p:nvSpPr>
            <p:cNvPr id="1328" name="Google Shape;1328;g25af1bc20e7_0_538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g25af1bc20e7_0_538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g25af1bc20e7_0_538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g25af1bc20e7_0_538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g25af1bc20e7_0_538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g25af1bc20e7_0_538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g25af1bc20e7_0_5380"/>
          <p:cNvGrpSpPr/>
          <p:nvPr/>
        </p:nvGrpSpPr>
        <p:grpSpPr>
          <a:xfrm flipH="1">
            <a:off x="1500400" y="517456"/>
            <a:ext cx="292025" cy="390090"/>
            <a:chOff x="7353050" y="316275"/>
            <a:chExt cx="292025" cy="292575"/>
          </a:xfrm>
        </p:grpSpPr>
        <p:sp>
          <p:nvSpPr>
            <p:cNvPr id="1335" name="Google Shape;1335;g25af1bc20e7_0_538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g25af1bc20e7_0_538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g25af1bc20e7_0_538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g25af1bc20e7_0_538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g25af1bc20e7_0_5380"/>
          <p:cNvSpPr/>
          <p:nvPr/>
        </p:nvSpPr>
        <p:spPr>
          <a:xfrm flipH="1">
            <a:off x="3166281" y="663509"/>
            <a:ext cx="288614" cy="384431"/>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g25af1bc20e7_0_5380"/>
          <p:cNvSpPr/>
          <p:nvPr/>
        </p:nvSpPr>
        <p:spPr>
          <a:xfrm flipH="1">
            <a:off x="3164039" y="660133"/>
            <a:ext cx="293111" cy="39116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g25af1bc20e7_0_5380"/>
          <p:cNvSpPr/>
          <p:nvPr/>
        </p:nvSpPr>
        <p:spPr>
          <a:xfrm flipH="1">
            <a:off x="3202780" y="712178"/>
            <a:ext cx="215626" cy="287101"/>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g25af1bc20e7_0_5380"/>
          <p:cNvSpPr/>
          <p:nvPr/>
        </p:nvSpPr>
        <p:spPr>
          <a:xfrm flipH="1">
            <a:off x="3200525" y="708803"/>
            <a:ext cx="220123" cy="293852"/>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g25af1bc20e7_0_5380"/>
          <p:cNvSpPr/>
          <p:nvPr/>
        </p:nvSpPr>
        <p:spPr>
          <a:xfrm flipH="1">
            <a:off x="3242641" y="764946"/>
            <a:ext cx="136177" cy="181561"/>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g25af1bc20e7_0_5380"/>
          <p:cNvSpPr/>
          <p:nvPr/>
        </p:nvSpPr>
        <p:spPr>
          <a:xfrm flipH="1">
            <a:off x="3240109" y="761956"/>
            <a:ext cx="140951" cy="18755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g25af1bc20e7_0_5380"/>
          <p:cNvGrpSpPr/>
          <p:nvPr/>
        </p:nvGrpSpPr>
        <p:grpSpPr>
          <a:xfrm flipH="1">
            <a:off x="3527112" y="481460"/>
            <a:ext cx="175013" cy="35999"/>
            <a:chOff x="5662375" y="212375"/>
            <a:chExt cx="175013" cy="27000"/>
          </a:xfrm>
        </p:grpSpPr>
        <p:sp>
          <p:nvSpPr>
            <p:cNvPr id="1346" name="Google Shape;1346;g25af1bc20e7_0_538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g25af1bc20e7_0_538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g25af1bc20e7_0_538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g25af1bc20e7_0_5380"/>
          <p:cNvGrpSpPr/>
          <p:nvPr/>
        </p:nvGrpSpPr>
        <p:grpSpPr>
          <a:xfrm flipH="1">
            <a:off x="480412" y="323593"/>
            <a:ext cx="175013" cy="35999"/>
            <a:chOff x="5662375" y="212375"/>
            <a:chExt cx="175013" cy="27000"/>
          </a:xfrm>
        </p:grpSpPr>
        <p:sp>
          <p:nvSpPr>
            <p:cNvPr id="1350" name="Google Shape;1350;g25af1bc20e7_0_538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g25af1bc20e7_0_538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g25af1bc20e7_0_538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g25af1bc20e7_0_5380"/>
          <p:cNvGrpSpPr/>
          <p:nvPr/>
        </p:nvGrpSpPr>
        <p:grpSpPr>
          <a:xfrm flipH="1">
            <a:off x="901712" y="2204826"/>
            <a:ext cx="175013" cy="35999"/>
            <a:chOff x="5662375" y="212375"/>
            <a:chExt cx="175013" cy="27000"/>
          </a:xfrm>
        </p:grpSpPr>
        <p:sp>
          <p:nvSpPr>
            <p:cNvPr id="1354" name="Google Shape;1354;g25af1bc20e7_0_538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g25af1bc20e7_0_538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g25af1bc20e7_0_538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7" name="Google Shape;1357;g25af1bc20e7_0_5380"/>
          <p:cNvCxnSpPr/>
          <p:nvPr/>
        </p:nvCxnSpPr>
        <p:spPr>
          <a:xfrm>
            <a:off x="791400" y="5616533"/>
            <a:ext cx="1157100" cy="723600"/>
          </a:xfrm>
          <a:prstGeom prst="straightConnector1">
            <a:avLst/>
          </a:prstGeom>
          <a:noFill/>
          <a:ln w="9525" cap="flat" cmpd="sng">
            <a:solidFill>
              <a:schemeClr val="dk2"/>
            </a:solidFill>
            <a:prstDash val="solid"/>
            <a:round/>
            <a:headEnd type="none" w="med" len="med"/>
            <a:tailEnd type="none" w="med" len="med"/>
          </a:ln>
        </p:spPr>
      </p:cxnSp>
      <p:cxnSp>
        <p:nvCxnSpPr>
          <p:cNvPr id="1358" name="Google Shape;1358;g25af1bc20e7_0_5380"/>
          <p:cNvCxnSpPr/>
          <p:nvPr/>
        </p:nvCxnSpPr>
        <p:spPr>
          <a:xfrm rot="10800000" flipH="1">
            <a:off x="0" y="5627333"/>
            <a:ext cx="791400" cy="1115100"/>
          </a:xfrm>
          <a:prstGeom prst="straightConnector1">
            <a:avLst/>
          </a:prstGeom>
          <a:noFill/>
          <a:ln w="9525" cap="flat" cmpd="sng">
            <a:solidFill>
              <a:schemeClr val="dk2"/>
            </a:solidFill>
            <a:prstDash val="solid"/>
            <a:round/>
            <a:headEnd type="none" w="med" len="med"/>
            <a:tailEnd type="none" w="med" len="med"/>
          </a:ln>
        </p:spPr>
      </p:cxnSp>
      <p:grpSp>
        <p:nvGrpSpPr>
          <p:cNvPr id="1359" name="Google Shape;1359;g25af1bc20e7_0_5380"/>
          <p:cNvGrpSpPr/>
          <p:nvPr/>
        </p:nvGrpSpPr>
        <p:grpSpPr>
          <a:xfrm rot="10800000">
            <a:off x="499400" y="5254616"/>
            <a:ext cx="581800" cy="776447"/>
            <a:chOff x="8064275" y="887850"/>
            <a:chExt cx="581800" cy="582350"/>
          </a:xfrm>
        </p:grpSpPr>
        <p:sp>
          <p:nvSpPr>
            <p:cNvPr id="1360" name="Google Shape;1360;g25af1bc20e7_0_538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g25af1bc20e7_0_538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g25af1bc20e7_0_538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g25af1bc20e7_0_538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g25af1bc20e7_0_538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g25af1bc20e7_0_538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6" name="Google Shape;1366;g25af1bc20e7_0_5380"/>
          <p:cNvGrpSpPr/>
          <p:nvPr/>
        </p:nvGrpSpPr>
        <p:grpSpPr>
          <a:xfrm rot="10800000">
            <a:off x="1819575" y="6115687"/>
            <a:ext cx="292025" cy="390090"/>
            <a:chOff x="7353050" y="316275"/>
            <a:chExt cx="292025" cy="292575"/>
          </a:xfrm>
        </p:grpSpPr>
        <p:sp>
          <p:nvSpPr>
            <p:cNvPr id="1367" name="Google Shape;1367;g25af1bc20e7_0_538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g25af1bc20e7_0_538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g25af1bc20e7_0_538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g25af1bc20e7_0_538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g25af1bc20e7_0_5380"/>
          <p:cNvGrpSpPr/>
          <p:nvPr/>
        </p:nvGrpSpPr>
        <p:grpSpPr>
          <a:xfrm rot="10800000">
            <a:off x="212525" y="6194083"/>
            <a:ext cx="175000" cy="233328"/>
            <a:chOff x="8792300" y="321275"/>
            <a:chExt cx="175000" cy="175000"/>
          </a:xfrm>
        </p:grpSpPr>
        <p:sp>
          <p:nvSpPr>
            <p:cNvPr id="1372" name="Google Shape;1372;g25af1bc20e7_0_538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g25af1bc20e7_0_538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g25af1bc20e7_0_538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g25af1bc20e7_0_538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g25af1bc20e7_0_5380"/>
          <p:cNvGrpSpPr/>
          <p:nvPr/>
        </p:nvGrpSpPr>
        <p:grpSpPr>
          <a:xfrm rot="10800000">
            <a:off x="480412" y="6469775"/>
            <a:ext cx="175013" cy="35999"/>
            <a:chOff x="5662375" y="212375"/>
            <a:chExt cx="175013" cy="27000"/>
          </a:xfrm>
        </p:grpSpPr>
        <p:sp>
          <p:nvSpPr>
            <p:cNvPr id="1377" name="Google Shape;1377;g25af1bc20e7_0_538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g25af1bc20e7_0_538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g25af1bc20e7_0_538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g25af1bc20e7_0_5380"/>
          <p:cNvGrpSpPr/>
          <p:nvPr/>
        </p:nvGrpSpPr>
        <p:grpSpPr>
          <a:xfrm rot="10800000">
            <a:off x="1054112" y="5198141"/>
            <a:ext cx="175013" cy="35999"/>
            <a:chOff x="5662375" y="212375"/>
            <a:chExt cx="175013" cy="27000"/>
          </a:xfrm>
        </p:grpSpPr>
        <p:sp>
          <p:nvSpPr>
            <p:cNvPr id="1381" name="Google Shape;1381;g25af1bc20e7_0_538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g25af1bc20e7_0_538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g25af1bc20e7_0_538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384"/>
        <p:cNvGrpSpPr/>
        <p:nvPr/>
      </p:nvGrpSpPr>
      <p:grpSpPr>
        <a:xfrm>
          <a:off x="0" y="0"/>
          <a:ext cx="0" cy="0"/>
          <a:chOff x="0" y="0"/>
          <a:chExt cx="0" cy="0"/>
        </a:xfrm>
      </p:grpSpPr>
      <p:sp>
        <p:nvSpPr>
          <p:cNvPr id="1385" name="Google Shape;1385;g25af1bc20e7_0_5442"/>
          <p:cNvSpPr txBox="1">
            <a:spLocks noGrp="1"/>
          </p:cNvSpPr>
          <p:nvPr>
            <p:ph type="title"/>
          </p:nvPr>
        </p:nvSpPr>
        <p:spPr>
          <a:xfrm>
            <a:off x="723750" y="702567"/>
            <a:ext cx="7696500" cy="76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6" name="Google Shape;1386;g25af1bc20e7_0_5442"/>
          <p:cNvCxnSpPr/>
          <p:nvPr/>
        </p:nvCxnSpPr>
        <p:spPr>
          <a:xfrm rot="10800000">
            <a:off x="8109000" y="668267"/>
            <a:ext cx="737700" cy="983700"/>
          </a:xfrm>
          <a:prstGeom prst="straightConnector1">
            <a:avLst/>
          </a:prstGeom>
          <a:noFill/>
          <a:ln w="9525" cap="flat" cmpd="sng">
            <a:solidFill>
              <a:schemeClr val="dk2"/>
            </a:solidFill>
            <a:prstDash val="solid"/>
            <a:round/>
            <a:headEnd type="none" w="med" len="med"/>
            <a:tailEnd type="none" w="med" len="med"/>
          </a:ln>
        </p:spPr>
      </p:cxnSp>
      <p:cxnSp>
        <p:nvCxnSpPr>
          <p:cNvPr id="1387" name="Google Shape;1387;g25af1bc20e7_0_5442"/>
          <p:cNvCxnSpPr/>
          <p:nvPr/>
        </p:nvCxnSpPr>
        <p:spPr>
          <a:xfrm>
            <a:off x="582475" y="376250"/>
            <a:ext cx="1212900" cy="563700"/>
          </a:xfrm>
          <a:prstGeom prst="straightConnector1">
            <a:avLst/>
          </a:prstGeom>
          <a:noFill/>
          <a:ln w="9525" cap="flat" cmpd="sng">
            <a:solidFill>
              <a:schemeClr val="dk2"/>
            </a:solidFill>
            <a:prstDash val="solid"/>
            <a:round/>
            <a:headEnd type="none" w="med" len="med"/>
            <a:tailEnd type="none" w="med" len="med"/>
          </a:ln>
        </p:spPr>
      </p:cxnSp>
      <p:cxnSp>
        <p:nvCxnSpPr>
          <p:cNvPr id="1388" name="Google Shape;1388;g25af1bc20e7_0_5442"/>
          <p:cNvCxnSpPr/>
          <p:nvPr/>
        </p:nvCxnSpPr>
        <p:spPr>
          <a:xfrm rot="10800000" flipH="1">
            <a:off x="0" y="365583"/>
            <a:ext cx="582600" cy="872400"/>
          </a:xfrm>
          <a:prstGeom prst="straightConnector1">
            <a:avLst/>
          </a:prstGeom>
          <a:noFill/>
          <a:ln w="9525" cap="flat" cmpd="sng">
            <a:solidFill>
              <a:schemeClr val="dk2"/>
            </a:solidFill>
            <a:prstDash val="solid"/>
            <a:round/>
            <a:headEnd type="none" w="med" len="med"/>
            <a:tailEnd type="none" w="med" len="med"/>
          </a:ln>
        </p:spPr>
      </p:cxnSp>
      <p:grpSp>
        <p:nvGrpSpPr>
          <p:cNvPr id="1389" name="Google Shape;1389;g25af1bc20e7_0_5442"/>
          <p:cNvGrpSpPr/>
          <p:nvPr/>
        </p:nvGrpSpPr>
        <p:grpSpPr>
          <a:xfrm flipH="1">
            <a:off x="423750" y="167139"/>
            <a:ext cx="292025" cy="390090"/>
            <a:chOff x="7353050" y="316275"/>
            <a:chExt cx="292025" cy="292575"/>
          </a:xfrm>
        </p:grpSpPr>
        <p:sp>
          <p:nvSpPr>
            <p:cNvPr id="1390" name="Google Shape;1390;g25af1bc20e7_0_544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g25af1bc20e7_0_544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g25af1bc20e7_0_544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g25af1bc20e7_0_544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g25af1bc20e7_0_5442"/>
          <p:cNvGrpSpPr/>
          <p:nvPr/>
        </p:nvGrpSpPr>
        <p:grpSpPr>
          <a:xfrm>
            <a:off x="1638739" y="744202"/>
            <a:ext cx="293111" cy="391174"/>
            <a:chOff x="3164039" y="430875"/>
            <a:chExt cx="293111" cy="293388"/>
          </a:xfrm>
        </p:grpSpPr>
        <p:sp>
          <p:nvSpPr>
            <p:cNvPr id="1395" name="Google Shape;1395;g25af1bc20e7_0_544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g25af1bc20e7_0_544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g25af1bc20e7_0_544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g25af1bc20e7_0_544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g25af1bc20e7_0_544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g25af1bc20e7_0_544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g25af1bc20e7_0_5442"/>
          <p:cNvGrpSpPr/>
          <p:nvPr/>
        </p:nvGrpSpPr>
        <p:grpSpPr>
          <a:xfrm>
            <a:off x="1591750" y="483460"/>
            <a:ext cx="175013" cy="35999"/>
            <a:chOff x="5662375" y="212375"/>
            <a:chExt cx="175013" cy="27000"/>
          </a:xfrm>
        </p:grpSpPr>
        <p:sp>
          <p:nvSpPr>
            <p:cNvPr id="1402" name="Google Shape;1402;g25af1bc20e7_0_544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g25af1bc20e7_0_544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g25af1bc20e7_0_544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5" name="Google Shape;1405;g25af1bc20e7_0_5442"/>
          <p:cNvCxnSpPr/>
          <p:nvPr/>
        </p:nvCxnSpPr>
        <p:spPr>
          <a:xfrm flipH="1">
            <a:off x="8151325" y="9167"/>
            <a:ext cx="1002600" cy="659100"/>
          </a:xfrm>
          <a:prstGeom prst="straightConnector1">
            <a:avLst/>
          </a:prstGeom>
          <a:noFill/>
          <a:ln w="9525" cap="flat" cmpd="sng">
            <a:solidFill>
              <a:schemeClr val="dk2"/>
            </a:solidFill>
            <a:prstDash val="solid"/>
            <a:round/>
            <a:headEnd type="none" w="med" len="med"/>
            <a:tailEnd type="none" w="med" len="med"/>
          </a:ln>
        </p:spPr>
      </p:cxnSp>
      <p:grpSp>
        <p:nvGrpSpPr>
          <p:cNvPr id="1406" name="Google Shape;1406;g25af1bc20e7_0_5442"/>
          <p:cNvGrpSpPr/>
          <p:nvPr/>
        </p:nvGrpSpPr>
        <p:grpSpPr>
          <a:xfrm>
            <a:off x="7823875" y="269804"/>
            <a:ext cx="581800" cy="776447"/>
            <a:chOff x="8064275" y="887850"/>
            <a:chExt cx="581800" cy="582350"/>
          </a:xfrm>
        </p:grpSpPr>
        <p:sp>
          <p:nvSpPr>
            <p:cNvPr id="1407" name="Google Shape;1407;g25af1bc20e7_0_544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g25af1bc20e7_0_544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g25af1bc20e7_0_544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g25af1bc20e7_0_544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g25af1bc20e7_0_544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g25af1bc20e7_0_544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g25af1bc20e7_0_5442"/>
          <p:cNvGrpSpPr/>
          <p:nvPr/>
        </p:nvGrpSpPr>
        <p:grpSpPr>
          <a:xfrm flipH="1">
            <a:off x="8698650" y="1489973"/>
            <a:ext cx="292025" cy="390090"/>
            <a:chOff x="7353050" y="316275"/>
            <a:chExt cx="292025" cy="292575"/>
          </a:xfrm>
        </p:grpSpPr>
        <p:sp>
          <p:nvSpPr>
            <p:cNvPr id="1414" name="Google Shape;1414;g25af1bc20e7_0_544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g25af1bc20e7_0_544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g25af1bc20e7_0_544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g25af1bc20e7_0_544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g25af1bc20e7_0_5442"/>
          <p:cNvGrpSpPr/>
          <p:nvPr/>
        </p:nvGrpSpPr>
        <p:grpSpPr>
          <a:xfrm>
            <a:off x="8678350" y="2109060"/>
            <a:ext cx="175013" cy="35999"/>
            <a:chOff x="5662375" y="212375"/>
            <a:chExt cx="175013" cy="27000"/>
          </a:xfrm>
        </p:grpSpPr>
        <p:sp>
          <p:nvSpPr>
            <p:cNvPr id="1419" name="Google Shape;1419;g25af1bc20e7_0_544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g25af1bc20e7_0_544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g25af1bc20e7_0_544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422"/>
        <p:cNvGrpSpPr/>
        <p:nvPr/>
      </p:nvGrpSpPr>
      <p:grpSpPr>
        <a:xfrm>
          <a:off x="0" y="0"/>
          <a:ext cx="0" cy="0"/>
          <a:chOff x="0" y="0"/>
          <a:chExt cx="0" cy="0"/>
        </a:xfrm>
      </p:grpSpPr>
      <p:cxnSp>
        <p:nvCxnSpPr>
          <p:cNvPr id="1423" name="Google Shape;1423;g25af1bc20e7_0_5480"/>
          <p:cNvCxnSpPr/>
          <p:nvPr/>
        </p:nvCxnSpPr>
        <p:spPr>
          <a:xfrm rot="5400000">
            <a:off x="7080858" y="4483783"/>
            <a:ext cx="1510800" cy="306300"/>
          </a:xfrm>
          <a:prstGeom prst="straightConnector1">
            <a:avLst/>
          </a:prstGeom>
          <a:noFill/>
          <a:ln w="9525" cap="flat" cmpd="sng">
            <a:solidFill>
              <a:srgbClr val="1A2E35"/>
            </a:solidFill>
            <a:prstDash val="solid"/>
            <a:round/>
            <a:headEnd type="none" w="med" len="med"/>
            <a:tailEnd type="none" w="med" len="med"/>
          </a:ln>
        </p:spPr>
      </p:cxnSp>
      <p:cxnSp>
        <p:nvCxnSpPr>
          <p:cNvPr id="1424" name="Google Shape;1424;g25af1bc20e7_0_5480"/>
          <p:cNvCxnSpPr/>
          <p:nvPr/>
        </p:nvCxnSpPr>
        <p:spPr>
          <a:xfrm rot="-5400000" flipH="1">
            <a:off x="6957758" y="2829033"/>
            <a:ext cx="1789500" cy="315300"/>
          </a:xfrm>
          <a:prstGeom prst="straightConnector1">
            <a:avLst/>
          </a:prstGeom>
          <a:noFill/>
          <a:ln w="9525" cap="flat" cmpd="sng">
            <a:solidFill>
              <a:srgbClr val="1A2E35"/>
            </a:solidFill>
            <a:prstDash val="solid"/>
            <a:round/>
            <a:headEnd type="none" w="med" len="med"/>
            <a:tailEnd type="none" w="med" len="med"/>
          </a:ln>
        </p:spPr>
      </p:cxnSp>
      <p:cxnSp>
        <p:nvCxnSpPr>
          <p:cNvPr id="1425" name="Google Shape;1425;g25af1bc20e7_0_5480"/>
          <p:cNvCxnSpPr/>
          <p:nvPr/>
        </p:nvCxnSpPr>
        <p:spPr>
          <a:xfrm rot="5400000">
            <a:off x="7010433" y="1047183"/>
            <a:ext cx="1776000" cy="392100"/>
          </a:xfrm>
          <a:prstGeom prst="straightConnector1">
            <a:avLst/>
          </a:prstGeom>
          <a:noFill/>
          <a:ln w="9525" cap="flat" cmpd="sng">
            <a:solidFill>
              <a:srgbClr val="1A2E35"/>
            </a:solidFill>
            <a:prstDash val="solid"/>
            <a:round/>
            <a:headEnd type="none" w="med" len="med"/>
            <a:tailEnd type="none" w="med" len="med"/>
          </a:ln>
        </p:spPr>
      </p:cxnSp>
      <p:cxnSp>
        <p:nvCxnSpPr>
          <p:cNvPr id="1426" name="Google Shape;1426;g25af1bc20e7_0_5480"/>
          <p:cNvCxnSpPr/>
          <p:nvPr/>
        </p:nvCxnSpPr>
        <p:spPr>
          <a:xfrm rot="5400000">
            <a:off x="8122833" y="-21000"/>
            <a:ext cx="365100" cy="407100"/>
          </a:xfrm>
          <a:prstGeom prst="straightConnector1">
            <a:avLst/>
          </a:prstGeom>
          <a:noFill/>
          <a:ln w="9525" cap="flat" cmpd="sng">
            <a:solidFill>
              <a:srgbClr val="1A2E35"/>
            </a:solidFill>
            <a:prstDash val="solid"/>
            <a:round/>
            <a:headEnd type="none" w="med" len="med"/>
            <a:tailEnd type="none" w="med" len="med"/>
          </a:ln>
        </p:spPr>
      </p:cxnSp>
      <p:grpSp>
        <p:nvGrpSpPr>
          <p:cNvPr id="1427" name="Google Shape;1427;g25af1bc20e7_0_5480"/>
          <p:cNvGrpSpPr/>
          <p:nvPr/>
        </p:nvGrpSpPr>
        <p:grpSpPr>
          <a:xfrm rot="5400000" flipH="1">
            <a:off x="7310376" y="1810570"/>
            <a:ext cx="775714" cy="582350"/>
            <a:chOff x="8064275" y="887850"/>
            <a:chExt cx="581800" cy="582350"/>
          </a:xfrm>
        </p:grpSpPr>
        <p:sp>
          <p:nvSpPr>
            <p:cNvPr id="1428" name="Google Shape;1428;g25af1bc20e7_0_548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g25af1bc20e7_0_548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g25af1bc20e7_0_548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g25af1bc20e7_0_548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g25af1bc20e7_0_548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g25af1bc20e7_0_548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g25af1bc20e7_0_5480"/>
          <p:cNvGrpSpPr/>
          <p:nvPr/>
        </p:nvGrpSpPr>
        <p:grpSpPr>
          <a:xfrm rot="5400000" flipH="1">
            <a:off x="7821054" y="3721279"/>
            <a:ext cx="389357" cy="292575"/>
            <a:chOff x="7353050" y="316275"/>
            <a:chExt cx="292025" cy="292575"/>
          </a:xfrm>
        </p:grpSpPr>
        <p:sp>
          <p:nvSpPr>
            <p:cNvPr id="1435" name="Google Shape;1435;g25af1bc20e7_0_548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g25af1bc20e7_0_548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g25af1bc20e7_0_548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g25af1bc20e7_0_548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g25af1bc20e7_0_5480"/>
          <p:cNvGrpSpPr/>
          <p:nvPr/>
        </p:nvGrpSpPr>
        <p:grpSpPr>
          <a:xfrm rot="5400000" flipH="1">
            <a:off x="7983294" y="267029"/>
            <a:ext cx="233327" cy="175000"/>
            <a:chOff x="8792300" y="321275"/>
            <a:chExt cx="175000" cy="175000"/>
          </a:xfrm>
        </p:grpSpPr>
        <p:sp>
          <p:nvSpPr>
            <p:cNvPr id="1440" name="Google Shape;1440;g25af1bc20e7_0_548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g25af1bc20e7_0_548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g25af1bc20e7_0_548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g25af1bc20e7_0_548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g25af1bc20e7_0_5480"/>
          <p:cNvGrpSpPr/>
          <p:nvPr/>
        </p:nvGrpSpPr>
        <p:grpSpPr>
          <a:xfrm rot="5400000">
            <a:off x="7502837" y="5222022"/>
            <a:ext cx="390805" cy="293388"/>
            <a:chOff x="3164039" y="430875"/>
            <a:chExt cx="293111" cy="293388"/>
          </a:xfrm>
        </p:grpSpPr>
        <p:sp>
          <p:nvSpPr>
            <p:cNvPr id="1445" name="Google Shape;1445;g25af1bc20e7_0_548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g25af1bc20e7_0_548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g25af1bc20e7_0_548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g25af1bc20e7_0_548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g25af1bc20e7_0_548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g25af1bc20e7_0_548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g25af1bc20e7_0_5480"/>
          <p:cNvGrpSpPr/>
          <p:nvPr/>
        </p:nvGrpSpPr>
        <p:grpSpPr>
          <a:xfrm rot="5400000" flipH="1">
            <a:off x="8229886" y="435550"/>
            <a:ext cx="233344" cy="27000"/>
            <a:chOff x="5662375" y="212375"/>
            <a:chExt cx="175013" cy="27000"/>
          </a:xfrm>
        </p:grpSpPr>
        <p:sp>
          <p:nvSpPr>
            <p:cNvPr id="1452" name="Google Shape;1452;g25af1bc20e7_0_548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g25af1bc20e7_0_548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g25af1bc20e7_0_548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55" name="Google Shape;1455;g25af1bc20e7_0_5480"/>
          <p:cNvCxnSpPr/>
          <p:nvPr/>
        </p:nvCxnSpPr>
        <p:spPr>
          <a:xfrm rot="5400000" flipH="1">
            <a:off x="462150" y="3485483"/>
            <a:ext cx="2229900" cy="126000"/>
          </a:xfrm>
          <a:prstGeom prst="straightConnector1">
            <a:avLst/>
          </a:prstGeom>
          <a:noFill/>
          <a:ln w="9525" cap="flat" cmpd="sng">
            <a:solidFill>
              <a:srgbClr val="1A2E35"/>
            </a:solidFill>
            <a:prstDash val="solid"/>
            <a:round/>
            <a:headEnd type="none" w="med" len="med"/>
            <a:tailEnd type="none" w="med" len="med"/>
          </a:ln>
        </p:spPr>
      </p:cxnSp>
      <p:cxnSp>
        <p:nvCxnSpPr>
          <p:cNvPr id="1456" name="Google Shape;1456;g25af1bc20e7_0_5480"/>
          <p:cNvCxnSpPr/>
          <p:nvPr/>
        </p:nvCxnSpPr>
        <p:spPr>
          <a:xfrm rot="-5400000">
            <a:off x="708800" y="4862517"/>
            <a:ext cx="1106100" cy="743400"/>
          </a:xfrm>
          <a:prstGeom prst="straightConnector1">
            <a:avLst/>
          </a:prstGeom>
          <a:noFill/>
          <a:ln w="9525" cap="flat" cmpd="sng">
            <a:solidFill>
              <a:srgbClr val="1A2E35"/>
            </a:solidFill>
            <a:prstDash val="solid"/>
            <a:round/>
            <a:headEnd type="none" w="med" len="med"/>
            <a:tailEnd type="none" w="med" len="med"/>
          </a:ln>
        </p:spPr>
      </p:cxnSp>
      <p:cxnSp>
        <p:nvCxnSpPr>
          <p:cNvPr id="1457" name="Google Shape;1457;g25af1bc20e7_0_5480"/>
          <p:cNvCxnSpPr/>
          <p:nvPr/>
        </p:nvCxnSpPr>
        <p:spPr>
          <a:xfrm rot="5400000" flipH="1">
            <a:off x="973025" y="5733000"/>
            <a:ext cx="1062000" cy="1188000"/>
          </a:xfrm>
          <a:prstGeom prst="straightConnector1">
            <a:avLst/>
          </a:prstGeom>
          <a:noFill/>
          <a:ln w="9525" cap="flat" cmpd="sng">
            <a:solidFill>
              <a:srgbClr val="1A2E35"/>
            </a:solidFill>
            <a:prstDash val="solid"/>
            <a:round/>
            <a:headEnd type="none" w="med" len="med"/>
            <a:tailEnd type="none" w="med" len="med"/>
          </a:ln>
        </p:spPr>
      </p:cxnSp>
      <p:grpSp>
        <p:nvGrpSpPr>
          <p:cNvPr id="1458" name="Google Shape;1458;g25af1bc20e7_0_5480"/>
          <p:cNvGrpSpPr/>
          <p:nvPr/>
        </p:nvGrpSpPr>
        <p:grpSpPr>
          <a:xfrm rot="5400000">
            <a:off x="524518" y="5512813"/>
            <a:ext cx="775714" cy="582350"/>
            <a:chOff x="8064275" y="887850"/>
            <a:chExt cx="581800" cy="582350"/>
          </a:xfrm>
        </p:grpSpPr>
        <p:sp>
          <p:nvSpPr>
            <p:cNvPr id="1459" name="Google Shape;1459;g25af1bc20e7_0_548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g25af1bc20e7_0_548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g25af1bc20e7_0_548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g25af1bc20e7_0_548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g25af1bc20e7_0_548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g25af1bc20e7_0_548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g25af1bc20e7_0_5480"/>
          <p:cNvGrpSpPr/>
          <p:nvPr/>
        </p:nvGrpSpPr>
        <p:grpSpPr>
          <a:xfrm rot="5400000">
            <a:off x="1434159" y="4516246"/>
            <a:ext cx="389357" cy="292575"/>
            <a:chOff x="7353050" y="316275"/>
            <a:chExt cx="292025" cy="292575"/>
          </a:xfrm>
        </p:grpSpPr>
        <p:sp>
          <p:nvSpPr>
            <p:cNvPr id="1466" name="Google Shape;1466;g25af1bc20e7_0_548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g25af1bc20e7_0_548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g25af1bc20e7_0_548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g25af1bc20e7_0_548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0" name="Google Shape;1470;g25af1bc20e7_0_5480"/>
          <p:cNvGrpSpPr/>
          <p:nvPr/>
        </p:nvGrpSpPr>
        <p:grpSpPr>
          <a:xfrm rot="5400000">
            <a:off x="1565961" y="6415971"/>
            <a:ext cx="233327" cy="175000"/>
            <a:chOff x="8792300" y="321275"/>
            <a:chExt cx="175000" cy="175000"/>
          </a:xfrm>
        </p:grpSpPr>
        <p:sp>
          <p:nvSpPr>
            <p:cNvPr id="1471" name="Google Shape;1471;g25af1bc20e7_0_548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g25af1bc20e7_0_548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g25af1bc20e7_0_548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g25af1bc20e7_0_548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g25af1bc20e7_0_5480"/>
          <p:cNvSpPr/>
          <p:nvPr/>
        </p:nvSpPr>
        <p:spPr>
          <a:xfrm rot="5400000">
            <a:off x="1329025" y="2299704"/>
            <a:ext cx="384800"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g25af1bc20e7_0_5480"/>
          <p:cNvSpPr/>
          <p:nvPr/>
        </p:nvSpPr>
        <p:spPr>
          <a:xfrm rot="5400000">
            <a:off x="1326034" y="2297170"/>
            <a:ext cx="390795"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g25af1bc20e7_0_5480"/>
          <p:cNvSpPr/>
          <p:nvPr/>
        </p:nvSpPr>
        <p:spPr>
          <a:xfrm rot="5400000">
            <a:off x="1377679" y="2336201"/>
            <a:ext cx="287488"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g25af1bc20e7_0_5480"/>
          <p:cNvSpPr/>
          <p:nvPr/>
        </p:nvSpPr>
        <p:spPr>
          <a:xfrm rot="5400000">
            <a:off x="1374682" y="2333677"/>
            <a:ext cx="29348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g25af1bc20e7_0_5480"/>
          <p:cNvSpPr/>
          <p:nvPr/>
        </p:nvSpPr>
        <p:spPr>
          <a:xfrm rot="5400000">
            <a:off x="1430647" y="2375601"/>
            <a:ext cx="181561"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g25af1bc20e7_0_5480"/>
          <p:cNvSpPr/>
          <p:nvPr/>
        </p:nvSpPr>
        <p:spPr>
          <a:xfrm rot="5400000">
            <a:off x="1427459" y="2373546"/>
            <a:ext cx="187925"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1" name="Google Shape;1481;g25af1bc20e7_0_5480"/>
          <p:cNvGrpSpPr/>
          <p:nvPr/>
        </p:nvGrpSpPr>
        <p:grpSpPr>
          <a:xfrm rot="5400000">
            <a:off x="1671953" y="2024817"/>
            <a:ext cx="233344" cy="27000"/>
            <a:chOff x="5662375" y="212375"/>
            <a:chExt cx="175013" cy="27000"/>
          </a:xfrm>
        </p:grpSpPr>
        <p:sp>
          <p:nvSpPr>
            <p:cNvPr id="1482" name="Google Shape;1482;g25af1bc20e7_0_548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g25af1bc20e7_0_548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g25af1bc20e7_0_548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g25af1bc20e7_0_5480"/>
          <p:cNvGrpSpPr/>
          <p:nvPr/>
        </p:nvGrpSpPr>
        <p:grpSpPr>
          <a:xfrm rot="5400000">
            <a:off x="1790353" y="6087083"/>
            <a:ext cx="233344" cy="27000"/>
            <a:chOff x="5662375" y="212375"/>
            <a:chExt cx="175013" cy="27000"/>
          </a:xfrm>
        </p:grpSpPr>
        <p:sp>
          <p:nvSpPr>
            <p:cNvPr id="1486" name="Google Shape;1486;g25af1bc20e7_0_548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g25af1bc20e7_0_548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g25af1bc20e7_0_548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g25af1bc20e7_0_5480"/>
          <p:cNvGrpSpPr/>
          <p:nvPr/>
        </p:nvGrpSpPr>
        <p:grpSpPr>
          <a:xfrm rot="5400000">
            <a:off x="379428" y="5525350"/>
            <a:ext cx="233344" cy="27000"/>
            <a:chOff x="5662375" y="212375"/>
            <a:chExt cx="175013" cy="27000"/>
          </a:xfrm>
        </p:grpSpPr>
        <p:sp>
          <p:nvSpPr>
            <p:cNvPr id="1490" name="Google Shape;1490;g25af1bc20e7_0_548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g25af1bc20e7_0_548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g25af1bc20e7_0_548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Image Slide 1">
  <p:cSld name="Image Slide 1">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6"/>
          <p:cNvSpPr>
            <a:spLocks noGrp="1"/>
          </p:cNvSpPr>
          <p:nvPr>
            <p:ph type="pic" idx="2"/>
          </p:nvPr>
        </p:nvSpPr>
        <p:spPr>
          <a:xfrm>
            <a:off x="-11152" y="-7340"/>
            <a:ext cx="9155151" cy="5726459"/>
          </a:xfrm>
          <a:prstGeom prst="rect">
            <a:avLst/>
          </a:prstGeom>
          <a:solidFill>
            <a:srgbClr val="D8D8D8"/>
          </a:solidFill>
          <a:ln>
            <a:noFill/>
          </a:ln>
        </p:spPr>
      </p:sp>
      <p:sp>
        <p:nvSpPr>
          <p:cNvPr id="36" name="Google Shape;36;p16"/>
          <p:cNvSpPr txBox="1">
            <a:spLocks noGrp="1"/>
          </p:cNvSpPr>
          <p:nvPr>
            <p:ph type="dt" idx="10"/>
          </p:nvPr>
        </p:nvSpPr>
        <p:spPr>
          <a:xfrm>
            <a:off x="5725577" y="6155267"/>
            <a:ext cx="26225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493"/>
        <p:cNvGrpSpPr/>
        <p:nvPr/>
      </p:nvGrpSpPr>
      <p:grpSpPr>
        <a:xfrm>
          <a:off x="0" y="0"/>
          <a:ext cx="0" cy="0"/>
          <a:chOff x="0" y="0"/>
          <a:chExt cx="0" cy="0"/>
        </a:xfrm>
      </p:grpSpPr>
      <p:grpSp>
        <p:nvGrpSpPr>
          <p:cNvPr id="1494" name="Google Shape;1494;g25af1bc20e7_0_5551"/>
          <p:cNvGrpSpPr/>
          <p:nvPr/>
        </p:nvGrpSpPr>
        <p:grpSpPr>
          <a:xfrm>
            <a:off x="261711" y="-1544"/>
            <a:ext cx="8550326" cy="5308667"/>
            <a:chOff x="261711" y="-1158"/>
            <a:chExt cx="8550326" cy="3981600"/>
          </a:xfrm>
        </p:grpSpPr>
        <p:cxnSp>
          <p:nvCxnSpPr>
            <p:cNvPr id="1495" name="Google Shape;1495;g25af1bc20e7_0_5551"/>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96" name="Google Shape;1496;g25af1bc20e7_0_5551"/>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97" name="Google Shape;1497;g25af1bc20e7_0_5551"/>
            <p:cNvGrpSpPr/>
            <p:nvPr/>
          </p:nvGrpSpPr>
          <p:grpSpPr>
            <a:xfrm rot="10800000">
              <a:off x="343275" y="3300779"/>
              <a:ext cx="344736" cy="345385"/>
              <a:chOff x="7353050" y="316275"/>
              <a:chExt cx="292025" cy="292575"/>
            </a:xfrm>
          </p:grpSpPr>
          <p:sp>
            <p:nvSpPr>
              <p:cNvPr id="1498" name="Google Shape;1498;g25af1bc20e7_0_555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g25af1bc20e7_0_555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g25af1bc20e7_0_555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g25af1bc20e7_0_555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2" name="Google Shape;1502;g25af1bc20e7_0_5551"/>
            <p:cNvGrpSpPr/>
            <p:nvPr/>
          </p:nvGrpSpPr>
          <p:grpSpPr>
            <a:xfrm rot="10800000">
              <a:off x="8520013" y="714742"/>
              <a:ext cx="292025" cy="292575"/>
              <a:chOff x="7353050" y="316275"/>
              <a:chExt cx="292025" cy="292575"/>
            </a:xfrm>
          </p:grpSpPr>
          <p:sp>
            <p:nvSpPr>
              <p:cNvPr id="1503" name="Google Shape;1503;g25af1bc20e7_0_555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g25af1bc20e7_0_555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g25af1bc20e7_0_555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g25af1bc20e7_0_555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g25af1bc20e7_0_5551"/>
            <p:cNvGrpSpPr/>
            <p:nvPr/>
          </p:nvGrpSpPr>
          <p:grpSpPr>
            <a:xfrm rot="10800000">
              <a:off x="261711" y="465077"/>
              <a:ext cx="507562" cy="507984"/>
              <a:chOff x="8064275" y="887850"/>
              <a:chExt cx="581800" cy="582350"/>
            </a:xfrm>
          </p:grpSpPr>
          <p:sp>
            <p:nvSpPr>
              <p:cNvPr id="1508" name="Google Shape;1508;g25af1bc20e7_0_555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g25af1bc20e7_0_555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g25af1bc20e7_0_555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g25af1bc20e7_0_555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g25af1bc20e7_0_555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g25af1bc20e7_0_555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514"/>
        <p:cNvGrpSpPr/>
        <p:nvPr/>
      </p:nvGrpSpPr>
      <p:grpSpPr>
        <a:xfrm>
          <a:off x="0" y="0"/>
          <a:ext cx="0" cy="0"/>
          <a:chOff x="0" y="0"/>
          <a:chExt cx="0" cy="0"/>
        </a:xfrm>
      </p:grpSpPr>
      <p:grpSp>
        <p:nvGrpSpPr>
          <p:cNvPr id="1515" name="Google Shape;1515;g25af1bc20e7_0_5572"/>
          <p:cNvGrpSpPr/>
          <p:nvPr/>
        </p:nvGrpSpPr>
        <p:grpSpPr>
          <a:xfrm>
            <a:off x="432850" y="0"/>
            <a:ext cx="8278300" cy="6887428"/>
            <a:chOff x="432850" y="0"/>
            <a:chExt cx="8278300" cy="5165700"/>
          </a:xfrm>
        </p:grpSpPr>
        <p:cxnSp>
          <p:nvCxnSpPr>
            <p:cNvPr id="1516" name="Google Shape;1516;g25af1bc20e7_0_5572"/>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517" name="Google Shape;1517;g25af1bc20e7_0_5572"/>
            <p:cNvGrpSpPr/>
            <p:nvPr/>
          </p:nvGrpSpPr>
          <p:grpSpPr>
            <a:xfrm>
              <a:off x="8129350" y="4292175"/>
              <a:ext cx="581800" cy="582350"/>
              <a:chOff x="8064275" y="887850"/>
              <a:chExt cx="581800" cy="582350"/>
            </a:xfrm>
          </p:grpSpPr>
          <p:sp>
            <p:nvSpPr>
              <p:cNvPr id="1518" name="Google Shape;1518;g25af1bc20e7_0_55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g25af1bc20e7_0_55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g25af1bc20e7_0_55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g25af1bc20e7_0_55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g25af1bc20e7_0_55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g25af1bc20e7_0_55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g25af1bc20e7_0_5572"/>
            <p:cNvGrpSpPr/>
            <p:nvPr/>
          </p:nvGrpSpPr>
          <p:grpSpPr>
            <a:xfrm>
              <a:off x="8274238" y="3720600"/>
              <a:ext cx="292025" cy="292575"/>
              <a:chOff x="7353050" y="316275"/>
              <a:chExt cx="292025" cy="292575"/>
            </a:xfrm>
          </p:grpSpPr>
          <p:sp>
            <p:nvSpPr>
              <p:cNvPr id="1525" name="Google Shape;1525;g25af1bc20e7_0_55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g25af1bc20e7_0_55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g25af1bc20e7_0_55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g25af1bc20e7_0_55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g25af1bc20e7_0_5572"/>
            <p:cNvGrpSpPr/>
            <p:nvPr/>
          </p:nvGrpSpPr>
          <p:grpSpPr>
            <a:xfrm>
              <a:off x="8332763" y="3212475"/>
              <a:ext cx="175000" cy="175000"/>
              <a:chOff x="8792300" y="321275"/>
              <a:chExt cx="175000" cy="175000"/>
            </a:xfrm>
          </p:grpSpPr>
          <p:sp>
            <p:nvSpPr>
              <p:cNvPr id="1530" name="Google Shape;1530;g25af1bc20e7_0_55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g25af1bc20e7_0_55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g25af1bc20e7_0_55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g25af1bc20e7_0_55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34" name="Google Shape;1534;g25af1bc20e7_0_5572"/>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535" name="Google Shape;1535;g25af1bc20e7_0_5572"/>
            <p:cNvGrpSpPr/>
            <p:nvPr/>
          </p:nvGrpSpPr>
          <p:grpSpPr>
            <a:xfrm rot="10800000">
              <a:off x="432850" y="291788"/>
              <a:ext cx="581800" cy="582350"/>
              <a:chOff x="8064275" y="887850"/>
              <a:chExt cx="581800" cy="582350"/>
            </a:xfrm>
          </p:grpSpPr>
          <p:sp>
            <p:nvSpPr>
              <p:cNvPr id="1536" name="Google Shape;1536;g25af1bc20e7_0_557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g25af1bc20e7_0_557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g25af1bc20e7_0_557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g25af1bc20e7_0_557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g25af1bc20e7_0_557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g25af1bc20e7_0_557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g25af1bc20e7_0_5572"/>
            <p:cNvGrpSpPr/>
            <p:nvPr/>
          </p:nvGrpSpPr>
          <p:grpSpPr>
            <a:xfrm rot="10800000">
              <a:off x="577738" y="1153138"/>
              <a:ext cx="292025" cy="292575"/>
              <a:chOff x="7353050" y="316275"/>
              <a:chExt cx="292025" cy="292575"/>
            </a:xfrm>
          </p:grpSpPr>
          <p:sp>
            <p:nvSpPr>
              <p:cNvPr id="1543" name="Google Shape;1543;g25af1bc20e7_0_557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g25af1bc20e7_0_557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g25af1bc20e7_0_557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g25af1bc20e7_0_557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g25af1bc20e7_0_5572"/>
            <p:cNvGrpSpPr/>
            <p:nvPr/>
          </p:nvGrpSpPr>
          <p:grpSpPr>
            <a:xfrm rot="10800000">
              <a:off x="636238" y="1778838"/>
              <a:ext cx="175000" cy="175000"/>
              <a:chOff x="8792300" y="321275"/>
              <a:chExt cx="175000" cy="175000"/>
            </a:xfrm>
          </p:grpSpPr>
          <p:sp>
            <p:nvSpPr>
              <p:cNvPr id="1548" name="Google Shape;1548;g25af1bc20e7_0_557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g25af1bc20e7_0_557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g25af1bc20e7_0_557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g25af1bc20e7_0_557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g25af1bc20e7_0_5572"/>
            <p:cNvGrpSpPr/>
            <p:nvPr/>
          </p:nvGrpSpPr>
          <p:grpSpPr>
            <a:xfrm>
              <a:off x="432850" y="2003163"/>
              <a:ext cx="175013" cy="27000"/>
              <a:chOff x="5662375" y="212375"/>
              <a:chExt cx="175013" cy="27000"/>
            </a:xfrm>
          </p:grpSpPr>
          <p:sp>
            <p:nvSpPr>
              <p:cNvPr id="1553" name="Google Shape;1553;g25af1bc20e7_0_557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g25af1bc20e7_0_557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g25af1bc20e7_0_557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6" name="Google Shape;1556;g25af1bc20e7_0_5572"/>
            <p:cNvGrpSpPr/>
            <p:nvPr/>
          </p:nvGrpSpPr>
          <p:grpSpPr>
            <a:xfrm>
              <a:off x="788100" y="208488"/>
              <a:ext cx="175013" cy="27000"/>
              <a:chOff x="5662375" y="212375"/>
              <a:chExt cx="175013" cy="27000"/>
            </a:xfrm>
          </p:grpSpPr>
          <p:sp>
            <p:nvSpPr>
              <p:cNvPr id="1557" name="Google Shape;1557;g25af1bc20e7_0_557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g25af1bc20e7_0_557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g25af1bc20e7_0_557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g25af1bc20e7_0_5572"/>
            <p:cNvGrpSpPr/>
            <p:nvPr/>
          </p:nvGrpSpPr>
          <p:grpSpPr>
            <a:xfrm>
              <a:off x="8129350" y="4988725"/>
              <a:ext cx="175013" cy="27000"/>
              <a:chOff x="5662375" y="212375"/>
              <a:chExt cx="175013" cy="27000"/>
            </a:xfrm>
          </p:grpSpPr>
          <p:sp>
            <p:nvSpPr>
              <p:cNvPr id="1561" name="Google Shape;1561;g25af1bc20e7_0_557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g25af1bc20e7_0_557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g25af1bc20e7_0_557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g25af1bc20e7_0_5572"/>
            <p:cNvGrpSpPr/>
            <p:nvPr/>
          </p:nvGrpSpPr>
          <p:grpSpPr>
            <a:xfrm>
              <a:off x="8497550" y="3429425"/>
              <a:ext cx="175013" cy="27000"/>
              <a:chOff x="5662375" y="212375"/>
              <a:chExt cx="175013" cy="27000"/>
            </a:xfrm>
          </p:grpSpPr>
          <p:sp>
            <p:nvSpPr>
              <p:cNvPr id="1565" name="Google Shape;1565;g25af1bc20e7_0_557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g25af1bc20e7_0_557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g25af1bc20e7_0_557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68" name="Google Shape;1568;g25af1bc20e7_0_5572"/>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569" name="Google Shape;1569;g25af1bc20e7_0_5572"/>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570" name="Google Shape;1570;g25af1bc20e7_0_5572"/>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g25af1bc20e7_0_5572"/>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g25af1bc20e7_0_5572"/>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g25af1bc20e7_0_5572"/>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574"/>
        <p:cNvGrpSpPr/>
        <p:nvPr/>
      </p:nvGrpSpPr>
      <p:grpSpPr>
        <a:xfrm>
          <a:off x="0" y="0"/>
          <a:ext cx="0" cy="0"/>
          <a:chOff x="0" y="0"/>
          <a:chExt cx="0" cy="0"/>
        </a:xfrm>
      </p:grpSpPr>
      <p:grpSp>
        <p:nvGrpSpPr>
          <p:cNvPr id="1575" name="Google Shape;1575;g25af1bc20e7_0_5632"/>
          <p:cNvGrpSpPr/>
          <p:nvPr/>
        </p:nvGrpSpPr>
        <p:grpSpPr>
          <a:xfrm>
            <a:off x="-6867" y="-8833"/>
            <a:ext cx="9152342" cy="6802563"/>
            <a:chOff x="-6867" y="-6625"/>
            <a:chExt cx="9152342" cy="5102050"/>
          </a:xfrm>
        </p:grpSpPr>
        <p:cxnSp>
          <p:nvCxnSpPr>
            <p:cNvPr id="1576" name="Google Shape;1576;g25af1bc20e7_0_5632"/>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577" name="Google Shape;1577;g25af1bc20e7_0_5632"/>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578" name="Google Shape;1578;g25af1bc20e7_0_5632"/>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579" name="Google Shape;1579;g25af1bc20e7_0_5632"/>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580" name="Google Shape;1580;g25af1bc20e7_0_5632"/>
            <p:cNvGrpSpPr/>
            <p:nvPr/>
          </p:nvGrpSpPr>
          <p:grpSpPr>
            <a:xfrm flipH="1">
              <a:off x="1278333" y="4513075"/>
              <a:ext cx="581800" cy="582350"/>
              <a:chOff x="8064275" y="887850"/>
              <a:chExt cx="581800" cy="582350"/>
            </a:xfrm>
          </p:grpSpPr>
          <p:sp>
            <p:nvSpPr>
              <p:cNvPr id="1581" name="Google Shape;1581;g25af1bc20e7_0_56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g25af1bc20e7_0_56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g25af1bc20e7_0_56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g25af1bc20e7_0_56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g25af1bc20e7_0_56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g25af1bc20e7_0_56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g25af1bc20e7_0_5632"/>
            <p:cNvGrpSpPr/>
            <p:nvPr/>
          </p:nvGrpSpPr>
          <p:grpSpPr>
            <a:xfrm flipH="1">
              <a:off x="2747608" y="4340463"/>
              <a:ext cx="292025" cy="292575"/>
              <a:chOff x="7353050" y="316275"/>
              <a:chExt cx="292025" cy="292575"/>
            </a:xfrm>
          </p:grpSpPr>
          <p:sp>
            <p:nvSpPr>
              <p:cNvPr id="1588" name="Google Shape;1588;g25af1bc20e7_0_56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g25af1bc20e7_0_56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g25af1bc20e7_0_56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g25af1bc20e7_0_56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g25af1bc20e7_0_5632"/>
            <p:cNvGrpSpPr/>
            <p:nvPr/>
          </p:nvGrpSpPr>
          <p:grpSpPr>
            <a:xfrm flipH="1">
              <a:off x="171308" y="4315025"/>
              <a:ext cx="175000" cy="175000"/>
              <a:chOff x="8792300" y="321275"/>
              <a:chExt cx="175000" cy="175000"/>
            </a:xfrm>
          </p:grpSpPr>
          <p:sp>
            <p:nvSpPr>
              <p:cNvPr id="1593" name="Google Shape;1593;g25af1bc20e7_0_56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g25af1bc20e7_0_56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g25af1bc20e7_0_56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g25af1bc20e7_0_56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g25af1bc20e7_0_5632"/>
            <p:cNvGrpSpPr/>
            <p:nvPr/>
          </p:nvGrpSpPr>
          <p:grpSpPr>
            <a:xfrm>
              <a:off x="3873197" y="4657550"/>
              <a:ext cx="293111" cy="293388"/>
              <a:chOff x="3164039" y="430875"/>
              <a:chExt cx="293111" cy="293388"/>
            </a:xfrm>
          </p:grpSpPr>
          <p:sp>
            <p:nvSpPr>
              <p:cNvPr id="1598" name="Google Shape;1598;g25af1bc20e7_0_563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g25af1bc20e7_0_563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g25af1bc20e7_0_563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g25af1bc20e7_0_563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g25af1bc20e7_0_563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g25af1bc20e7_0_563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g25af1bc20e7_0_5632"/>
            <p:cNvGrpSpPr/>
            <p:nvPr/>
          </p:nvGrpSpPr>
          <p:grpSpPr>
            <a:xfrm flipH="1">
              <a:off x="242270" y="4142425"/>
              <a:ext cx="175013" cy="27000"/>
              <a:chOff x="5662375" y="212375"/>
              <a:chExt cx="175013" cy="27000"/>
            </a:xfrm>
          </p:grpSpPr>
          <p:sp>
            <p:nvSpPr>
              <p:cNvPr id="1605" name="Google Shape;1605;g25af1bc20e7_0_563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g25af1bc20e7_0_563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g25af1bc20e7_0_563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08" name="Google Shape;1608;g25af1bc20e7_0_5632"/>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609" name="Google Shape;1609;g25af1bc20e7_0_5632"/>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610" name="Google Shape;1610;g25af1bc20e7_0_5632"/>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611" name="Google Shape;1611;g25af1bc20e7_0_5632"/>
            <p:cNvGrpSpPr/>
            <p:nvPr/>
          </p:nvGrpSpPr>
          <p:grpSpPr>
            <a:xfrm>
              <a:off x="8064275" y="1040250"/>
              <a:ext cx="581800" cy="582350"/>
              <a:chOff x="8064275" y="887850"/>
              <a:chExt cx="581800" cy="582350"/>
            </a:xfrm>
          </p:grpSpPr>
          <p:sp>
            <p:nvSpPr>
              <p:cNvPr id="1612" name="Google Shape;1612;g25af1bc20e7_0_56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g25af1bc20e7_0_56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g25af1bc20e7_0_56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g25af1bc20e7_0_56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g25af1bc20e7_0_56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g25af1bc20e7_0_56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g25af1bc20e7_0_5632"/>
            <p:cNvGrpSpPr/>
            <p:nvPr/>
          </p:nvGrpSpPr>
          <p:grpSpPr>
            <a:xfrm>
              <a:off x="7353050" y="316275"/>
              <a:ext cx="292025" cy="292575"/>
              <a:chOff x="7353050" y="316275"/>
              <a:chExt cx="292025" cy="292575"/>
            </a:xfrm>
          </p:grpSpPr>
          <p:sp>
            <p:nvSpPr>
              <p:cNvPr id="1619" name="Google Shape;1619;g25af1bc20e7_0_56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g25af1bc20e7_0_56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g25af1bc20e7_0_56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g25af1bc20e7_0_56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g25af1bc20e7_0_5632"/>
            <p:cNvGrpSpPr/>
            <p:nvPr/>
          </p:nvGrpSpPr>
          <p:grpSpPr>
            <a:xfrm>
              <a:off x="8792300" y="321275"/>
              <a:ext cx="175000" cy="175000"/>
              <a:chOff x="8792300" y="321275"/>
              <a:chExt cx="175000" cy="175000"/>
            </a:xfrm>
          </p:grpSpPr>
          <p:sp>
            <p:nvSpPr>
              <p:cNvPr id="1624" name="Google Shape;1624;g25af1bc20e7_0_56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g25af1bc20e7_0_56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g25af1bc20e7_0_56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g25af1bc20e7_0_56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8" name="Google Shape;1628;g25af1bc20e7_0_5632"/>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g25af1bc20e7_0_5632"/>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g25af1bc20e7_0_5632"/>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g25af1bc20e7_0_5632"/>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g25af1bc20e7_0_5632"/>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g25af1bc20e7_0_5632"/>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4" name="Google Shape;1634;g25af1bc20e7_0_5632"/>
            <p:cNvGrpSpPr/>
            <p:nvPr/>
          </p:nvGrpSpPr>
          <p:grpSpPr>
            <a:xfrm>
              <a:off x="8490050" y="170875"/>
              <a:ext cx="175013" cy="27000"/>
              <a:chOff x="5662375" y="212375"/>
              <a:chExt cx="175013" cy="27000"/>
            </a:xfrm>
          </p:grpSpPr>
          <p:sp>
            <p:nvSpPr>
              <p:cNvPr id="1635" name="Google Shape;1635;g25af1bc20e7_0_563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g25af1bc20e7_0_563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g25af1bc20e7_0_563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g25af1bc20e7_0_5632"/>
            <p:cNvGrpSpPr/>
            <p:nvPr/>
          </p:nvGrpSpPr>
          <p:grpSpPr>
            <a:xfrm>
              <a:off x="8678350" y="1658000"/>
              <a:ext cx="175013" cy="27000"/>
              <a:chOff x="5662375" y="212375"/>
              <a:chExt cx="175013" cy="27000"/>
            </a:xfrm>
          </p:grpSpPr>
          <p:sp>
            <p:nvSpPr>
              <p:cNvPr id="1639" name="Google Shape;1639;g25af1bc20e7_0_563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g25af1bc20e7_0_563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g25af1bc20e7_0_563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642"/>
        <p:cNvGrpSpPr/>
        <p:nvPr/>
      </p:nvGrpSpPr>
      <p:grpSpPr>
        <a:xfrm>
          <a:off x="0" y="0"/>
          <a:ext cx="0" cy="0"/>
          <a:chOff x="0" y="0"/>
          <a:chExt cx="0" cy="0"/>
        </a:xfrm>
      </p:grpSpPr>
      <p:grpSp>
        <p:nvGrpSpPr>
          <p:cNvPr id="1643" name="Google Shape;1643;g25af1bc20e7_0_5700"/>
          <p:cNvGrpSpPr/>
          <p:nvPr/>
        </p:nvGrpSpPr>
        <p:grpSpPr>
          <a:xfrm>
            <a:off x="1349626" y="797932"/>
            <a:ext cx="6453730" cy="4841625"/>
            <a:chOff x="365750" y="1285025"/>
            <a:chExt cx="6934275" cy="3315500"/>
          </a:xfrm>
        </p:grpSpPr>
        <p:sp>
          <p:nvSpPr>
            <p:cNvPr id="1644" name="Google Shape;1644;g25af1bc20e7_0_5700"/>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g25af1bc20e7_0_5700"/>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 name="Google Shape;1646;g25af1bc20e7_0_5700"/>
          <p:cNvSpPr txBox="1">
            <a:spLocks noGrp="1"/>
          </p:cNvSpPr>
          <p:nvPr>
            <p:ph type="title"/>
          </p:nvPr>
        </p:nvSpPr>
        <p:spPr>
          <a:xfrm>
            <a:off x="2624328" y="1358037"/>
            <a:ext cx="3904500" cy="2535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647" name="Google Shape;1647;g25af1bc20e7_0_5700"/>
          <p:cNvGrpSpPr/>
          <p:nvPr/>
        </p:nvGrpSpPr>
        <p:grpSpPr>
          <a:xfrm>
            <a:off x="-6867" y="-8833"/>
            <a:ext cx="9152342" cy="6802563"/>
            <a:chOff x="-6867" y="-6625"/>
            <a:chExt cx="9152342" cy="5102050"/>
          </a:xfrm>
        </p:grpSpPr>
        <p:cxnSp>
          <p:nvCxnSpPr>
            <p:cNvPr id="1648" name="Google Shape;1648;g25af1bc20e7_0_5700"/>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649" name="Google Shape;1649;g25af1bc20e7_0_5700"/>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650" name="Google Shape;1650;g25af1bc20e7_0_5700"/>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651" name="Google Shape;1651;g25af1bc20e7_0_5700"/>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652" name="Google Shape;1652;g25af1bc20e7_0_5700"/>
            <p:cNvGrpSpPr/>
            <p:nvPr/>
          </p:nvGrpSpPr>
          <p:grpSpPr>
            <a:xfrm flipH="1">
              <a:off x="1278333" y="4513075"/>
              <a:ext cx="581800" cy="582350"/>
              <a:chOff x="8064275" y="887850"/>
              <a:chExt cx="581800" cy="582350"/>
            </a:xfrm>
          </p:grpSpPr>
          <p:sp>
            <p:nvSpPr>
              <p:cNvPr id="1653" name="Google Shape;1653;g25af1bc20e7_0_570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g25af1bc20e7_0_570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g25af1bc20e7_0_570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g25af1bc20e7_0_570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g25af1bc20e7_0_570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g25af1bc20e7_0_570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g25af1bc20e7_0_5700"/>
            <p:cNvGrpSpPr/>
            <p:nvPr/>
          </p:nvGrpSpPr>
          <p:grpSpPr>
            <a:xfrm flipH="1">
              <a:off x="2747608" y="4340463"/>
              <a:ext cx="292025" cy="292575"/>
              <a:chOff x="7353050" y="316275"/>
              <a:chExt cx="292025" cy="292575"/>
            </a:xfrm>
          </p:grpSpPr>
          <p:sp>
            <p:nvSpPr>
              <p:cNvPr id="1660" name="Google Shape;1660;g25af1bc20e7_0_570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g25af1bc20e7_0_570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g25af1bc20e7_0_570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g25af1bc20e7_0_570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g25af1bc20e7_0_5700"/>
            <p:cNvGrpSpPr/>
            <p:nvPr/>
          </p:nvGrpSpPr>
          <p:grpSpPr>
            <a:xfrm flipH="1">
              <a:off x="171308" y="4315025"/>
              <a:ext cx="175000" cy="175000"/>
              <a:chOff x="8792300" y="321275"/>
              <a:chExt cx="175000" cy="175000"/>
            </a:xfrm>
          </p:grpSpPr>
          <p:sp>
            <p:nvSpPr>
              <p:cNvPr id="1665" name="Google Shape;1665;g25af1bc20e7_0_570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g25af1bc20e7_0_570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g25af1bc20e7_0_570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g25af1bc20e7_0_570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9" name="Google Shape;1669;g25af1bc20e7_0_5700"/>
            <p:cNvGrpSpPr/>
            <p:nvPr/>
          </p:nvGrpSpPr>
          <p:grpSpPr>
            <a:xfrm>
              <a:off x="3873197" y="4657550"/>
              <a:ext cx="293111" cy="293388"/>
              <a:chOff x="3164039" y="430875"/>
              <a:chExt cx="293111" cy="293388"/>
            </a:xfrm>
          </p:grpSpPr>
          <p:sp>
            <p:nvSpPr>
              <p:cNvPr id="1670" name="Google Shape;1670;g25af1bc20e7_0_570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g25af1bc20e7_0_570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g25af1bc20e7_0_570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g25af1bc20e7_0_570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g25af1bc20e7_0_570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g25af1bc20e7_0_570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g25af1bc20e7_0_5700"/>
            <p:cNvGrpSpPr/>
            <p:nvPr/>
          </p:nvGrpSpPr>
          <p:grpSpPr>
            <a:xfrm flipH="1">
              <a:off x="242270" y="4142425"/>
              <a:ext cx="175013" cy="27000"/>
              <a:chOff x="5662375" y="212375"/>
              <a:chExt cx="175013" cy="27000"/>
            </a:xfrm>
          </p:grpSpPr>
          <p:sp>
            <p:nvSpPr>
              <p:cNvPr id="1677" name="Google Shape;1677;g25af1bc20e7_0_570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g25af1bc20e7_0_570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g25af1bc20e7_0_570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80" name="Google Shape;1680;g25af1bc20e7_0_5700"/>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681" name="Google Shape;1681;g25af1bc20e7_0_5700"/>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682" name="Google Shape;1682;g25af1bc20e7_0_5700"/>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683" name="Google Shape;1683;g25af1bc20e7_0_5700"/>
            <p:cNvGrpSpPr/>
            <p:nvPr/>
          </p:nvGrpSpPr>
          <p:grpSpPr>
            <a:xfrm>
              <a:off x="8064275" y="1040250"/>
              <a:ext cx="581800" cy="582350"/>
              <a:chOff x="8064275" y="887850"/>
              <a:chExt cx="581800" cy="582350"/>
            </a:xfrm>
          </p:grpSpPr>
          <p:sp>
            <p:nvSpPr>
              <p:cNvPr id="1684" name="Google Shape;1684;g25af1bc20e7_0_570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g25af1bc20e7_0_570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g25af1bc20e7_0_570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g25af1bc20e7_0_570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g25af1bc20e7_0_570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g25af1bc20e7_0_570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g25af1bc20e7_0_5700"/>
            <p:cNvGrpSpPr/>
            <p:nvPr/>
          </p:nvGrpSpPr>
          <p:grpSpPr>
            <a:xfrm>
              <a:off x="7353050" y="316275"/>
              <a:ext cx="292025" cy="292575"/>
              <a:chOff x="7353050" y="316275"/>
              <a:chExt cx="292025" cy="292575"/>
            </a:xfrm>
          </p:grpSpPr>
          <p:sp>
            <p:nvSpPr>
              <p:cNvPr id="1691" name="Google Shape;1691;g25af1bc20e7_0_570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g25af1bc20e7_0_570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g25af1bc20e7_0_570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g25af1bc20e7_0_570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g25af1bc20e7_0_5700"/>
            <p:cNvGrpSpPr/>
            <p:nvPr/>
          </p:nvGrpSpPr>
          <p:grpSpPr>
            <a:xfrm>
              <a:off x="8792300" y="321275"/>
              <a:ext cx="175000" cy="175000"/>
              <a:chOff x="8792300" y="321275"/>
              <a:chExt cx="175000" cy="175000"/>
            </a:xfrm>
          </p:grpSpPr>
          <p:sp>
            <p:nvSpPr>
              <p:cNvPr id="1696" name="Google Shape;1696;g25af1bc20e7_0_570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g25af1bc20e7_0_570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g25af1bc20e7_0_570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g25af1bc20e7_0_570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g25af1bc20e7_0_570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g25af1bc20e7_0_570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g25af1bc20e7_0_570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g25af1bc20e7_0_570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g25af1bc20e7_0_570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g25af1bc20e7_0_570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g25af1bc20e7_0_5700"/>
            <p:cNvGrpSpPr/>
            <p:nvPr/>
          </p:nvGrpSpPr>
          <p:grpSpPr>
            <a:xfrm>
              <a:off x="8490050" y="170875"/>
              <a:ext cx="175013" cy="27000"/>
              <a:chOff x="5662375" y="212375"/>
              <a:chExt cx="175013" cy="27000"/>
            </a:xfrm>
          </p:grpSpPr>
          <p:sp>
            <p:nvSpPr>
              <p:cNvPr id="1707" name="Google Shape;1707;g25af1bc20e7_0_570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g25af1bc20e7_0_570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g25af1bc20e7_0_570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g25af1bc20e7_0_5700"/>
            <p:cNvGrpSpPr/>
            <p:nvPr/>
          </p:nvGrpSpPr>
          <p:grpSpPr>
            <a:xfrm>
              <a:off x="8678350" y="1658000"/>
              <a:ext cx="175013" cy="27000"/>
              <a:chOff x="5662375" y="212375"/>
              <a:chExt cx="175013" cy="27000"/>
            </a:xfrm>
          </p:grpSpPr>
          <p:sp>
            <p:nvSpPr>
              <p:cNvPr id="1711" name="Google Shape;1711;g25af1bc20e7_0_570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g25af1bc20e7_0_570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g25af1bc20e7_0_570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4" name="Google Shape;1714;g25af1bc20e7_0_5700"/>
          <p:cNvSpPr txBox="1">
            <a:spLocks noGrp="1"/>
          </p:cNvSpPr>
          <p:nvPr>
            <p:ph type="subTitle" idx="1"/>
          </p:nvPr>
        </p:nvSpPr>
        <p:spPr>
          <a:xfrm>
            <a:off x="3639300" y="3462528"/>
            <a:ext cx="1865400" cy="816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715"/>
        <p:cNvGrpSpPr/>
        <p:nvPr/>
      </p:nvGrpSpPr>
      <p:grpSpPr>
        <a:xfrm>
          <a:off x="0" y="0"/>
          <a:ext cx="0" cy="0"/>
          <a:chOff x="0" y="0"/>
          <a:chExt cx="0" cy="0"/>
        </a:xfrm>
      </p:grpSpPr>
      <p:sp>
        <p:nvSpPr>
          <p:cNvPr id="1716" name="Google Shape;1716;g25af1bc20e7_0_5773"/>
          <p:cNvSpPr txBox="1">
            <a:spLocks noGrp="1"/>
          </p:cNvSpPr>
          <p:nvPr>
            <p:ph type="body" idx="1"/>
          </p:nvPr>
        </p:nvSpPr>
        <p:spPr>
          <a:xfrm>
            <a:off x="1881350" y="1662467"/>
            <a:ext cx="2133300" cy="4699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717" name="Google Shape;1717;g25af1bc20e7_0_5773"/>
          <p:cNvSpPr txBox="1">
            <a:spLocks noGrp="1"/>
          </p:cNvSpPr>
          <p:nvPr>
            <p:ph type="body" idx="2"/>
          </p:nvPr>
        </p:nvSpPr>
        <p:spPr>
          <a:xfrm>
            <a:off x="4220325" y="1662467"/>
            <a:ext cx="3099900" cy="46992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718" name="Google Shape;1718;g25af1bc20e7_0_5773"/>
          <p:cNvSpPr txBox="1">
            <a:spLocks noGrp="1"/>
          </p:cNvSpPr>
          <p:nvPr>
            <p:ph type="title"/>
          </p:nvPr>
        </p:nvSpPr>
        <p:spPr>
          <a:xfrm>
            <a:off x="2532888" y="451104"/>
            <a:ext cx="40875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719" name="Google Shape;1719;g25af1bc20e7_0_5773"/>
          <p:cNvGrpSpPr/>
          <p:nvPr/>
        </p:nvGrpSpPr>
        <p:grpSpPr>
          <a:xfrm>
            <a:off x="432850" y="0"/>
            <a:ext cx="8278300" cy="6887428"/>
            <a:chOff x="432850" y="0"/>
            <a:chExt cx="8278300" cy="5165700"/>
          </a:xfrm>
        </p:grpSpPr>
        <p:cxnSp>
          <p:nvCxnSpPr>
            <p:cNvPr id="1720" name="Google Shape;1720;g25af1bc20e7_0_577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721" name="Google Shape;1721;g25af1bc20e7_0_5773"/>
            <p:cNvGrpSpPr/>
            <p:nvPr/>
          </p:nvGrpSpPr>
          <p:grpSpPr>
            <a:xfrm>
              <a:off x="8129350" y="4292175"/>
              <a:ext cx="581800" cy="582350"/>
              <a:chOff x="8064275" y="887850"/>
              <a:chExt cx="581800" cy="582350"/>
            </a:xfrm>
          </p:grpSpPr>
          <p:sp>
            <p:nvSpPr>
              <p:cNvPr id="1722" name="Google Shape;1722;g25af1bc20e7_0_577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g25af1bc20e7_0_577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g25af1bc20e7_0_577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g25af1bc20e7_0_577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g25af1bc20e7_0_577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g25af1bc20e7_0_577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g25af1bc20e7_0_5773"/>
            <p:cNvGrpSpPr/>
            <p:nvPr/>
          </p:nvGrpSpPr>
          <p:grpSpPr>
            <a:xfrm>
              <a:off x="8274238" y="3720600"/>
              <a:ext cx="292025" cy="292575"/>
              <a:chOff x="7353050" y="316275"/>
              <a:chExt cx="292025" cy="292575"/>
            </a:xfrm>
          </p:grpSpPr>
          <p:sp>
            <p:nvSpPr>
              <p:cNvPr id="1729" name="Google Shape;1729;g25af1bc20e7_0_57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g25af1bc20e7_0_57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g25af1bc20e7_0_57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g25af1bc20e7_0_57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g25af1bc20e7_0_5773"/>
            <p:cNvGrpSpPr/>
            <p:nvPr/>
          </p:nvGrpSpPr>
          <p:grpSpPr>
            <a:xfrm>
              <a:off x="8332763" y="3212475"/>
              <a:ext cx="175000" cy="175000"/>
              <a:chOff x="8792300" y="321275"/>
              <a:chExt cx="175000" cy="175000"/>
            </a:xfrm>
          </p:grpSpPr>
          <p:sp>
            <p:nvSpPr>
              <p:cNvPr id="1734" name="Google Shape;1734;g25af1bc20e7_0_577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g25af1bc20e7_0_577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g25af1bc20e7_0_577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g25af1bc20e7_0_577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38" name="Google Shape;1738;g25af1bc20e7_0_577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739" name="Google Shape;1739;g25af1bc20e7_0_5773"/>
            <p:cNvGrpSpPr/>
            <p:nvPr/>
          </p:nvGrpSpPr>
          <p:grpSpPr>
            <a:xfrm rot="10800000">
              <a:off x="432850" y="291788"/>
              <a:ext cx="581800" cy="582350"/>
              <a:chOff x="8064275" y="887850"/>
              <a:chExt cx="581800" cy="582350"/>
            </a:xfrm>
          </p:grpSpPr>
          <p:sp>
            <p:nvSpPr>
              <p:cNvPr id="1740" name="Google Shape;1740;g25af1bc20e7_0_577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g25af1bc20e7_0_577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g25af1bc20e7_0_577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g25af1bc20e7_0_577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g25af1bc20e7_0_577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g25af1bc20e7_0_577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g25af1bc20e7_0_5773"/>
            <p:cNvGrpSpPr/>
            <p:nvPr/>
          </p:nvGrpSpPr>
          <p:grpSpPr>
            <a:xfrm rot="10800000">
              <a:off x="577738" y="1153138"/>
              <a:ext cx="292025" cy="292575"/>
              <a:chOff x="7353050" y="316275"/>
              <a:chExt cx="292025" cy="292575"/>
            </a:xfrm>
          </p:grpSpPr>
          <p:sp>
            <p:nvSpPr>
              <p:cNvPr id="1747" name="Google Shape;1747;g25af1bc20e7_0_577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g25af1bc20e7_0_577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g25af1bc20e7_0_577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g25af1bc20e7_0_577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1" name="Google Shape;1751;g25af1bc20e7_0_5773"/>
            <p:cNvGrpSpPr/>
            <p:nvPr/>
          </p:nvGrpSpPr>
          <p:grpSpPr>
            <a:xfrm rot="10800000">
              <a:off x="636238" y="1778838"/>
              <a:ext cx="175000" cy="175000"/>
              <a:chOff x="8792300" y="321275"/>
              <a:chExt cx="175000" cy="175000"/>
            </a:xfrm>
          </p:grpSpPr>
          <p:sp>
            <p:nvSpPr>
              <p:cNvPr id="1752" name="Google Shape;1752;g25af1bc20e7_0_577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g25af1bc20e7_0_577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g25af1bc20e7_0_577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g25af1bc20e7_0_577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6" name="Google Shape;1756;g25af1bc20e7_0_5773"/>
            <p:cNvGrpSpPr/>
            <p:nvPr/>
          </p:nvGrpSpPr>
          <p:grpSpPr>
            <a:xfrm>
              <a:off x="432850" y="2003163"/>
              <a:ext cx="175013" cy="27000"/>
              <a:chOff x="5662375" y="212375"/>
              <a:chExt cx="175013" cy="27000"/>
            </a:xfrm>
          </p:grpSpPr>
          <p:sp>
            <p:nvSpPr>
              <p:cNvPr id="1757" name="Google Shape;1757;g25af1bc20e7_0_57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g25af1bc20e7_0_57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g25af1bc20e7_0_57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g25af1bc20e7_0_5773"/>
            <p:cNvGrpSpPr/>
            <p:nvPr/>
          </p:nvGrpSpPr>
          <p:grpSpPr>
            <a:xfrm>
              <a:off x="788100" y="208488"/>
              <a:ext cx="175013" cy="27000"/>
              <a:chOff x="5662375" y="212375"/>
              <a:chExt cx="175013" cy="27000"/>
            </a:xfrm>
          </p:grpSpPr>
          <p:sp>
            <p:nvSpPr>
              <p:cNvPr id="1761" name="Google Shape;1761;g25af1bc20e7_0_57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g25af1bc20e7_0_57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g25af1bc20e7_0_57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g25af1bc20e7_0_5773"/>
            <p:cNvGrpSpPr/>
            <p:nvPr/>
          </p:nvGrpSpPr>
          <p:grpSpPr>
            <a:xfrm>
              <a:off x="8129350" y="4988725"/>
              <a:ext cx="175013" cy="27000"/>
              <a:chOff x="5662375" y="212375"/>
              <a:chExt cx="175013" cy="27000"/>
            </a:xfrm>
          </p:grpSpPr>
          <p:sp>
            <p:nvSpPr>
              <p:cNvPr id="1765" name="Google Shape;1765;g25af1bc20e7_0_57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g25af1bc20e7_0_57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g25af1bc20e7_0_57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g25af1bc20e7_0_5773"/>
            <p:cNvGrpSpPr/>
            <p:nvPr/>
          </p:nvGrpSpPr>
          <p:grpSpPr>
            <a:xfrm>
              <a:off x="8497550" y="3429425"/>
              <a:ext cx="175013" cy="27000"/>
              <a:chOff x="5662375" y="212375"/>
              <a:chExt cx="175013" cy="27000"/>
            </a:xfrm>
          </p:grpSpPr>
          <p:sp>
            <p:nvSpPr>
              <p:cNvPr id="1769" name="Google Shape;1769;g25af1bc20e7_0_577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g25af1bc20e7_0_577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g25af1bc20e7_0_577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72" name="Google Shape;1772;g25af1bc20e7_0_577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73" name="Google Shape;1773;g25af1bc20e7_0_577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74" name="Google Shape;1774;g25af1bc20e7_0_577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g25af1bc20e7_0_577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g25af1bc20e7_0_577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g25af1bc20e7_0_577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Image Slide 2">
  <p:cSld name="Image Slide 2">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7"/>
          <p:cNvSpPr>
            <a:spLocks noGrp="1"/>
          </p:cNvSpPr>
          <p:nvPr>
            <p:ph type="pic" idx="2"/>
          </p:nvPr>
        </p:nvSpPr>
        <p:spPr>
          <a:xfrm>
            <a:off x="2897109" y="845779"/>
            <a:ext cx="6246892" cy="6012221"/>
          </a:xfrm>
          <a:prstGeom prst="rect">
            <a:avLst/>
          </a:prstGeom>
          <a:solidFill>
            <a:srgbClr val="D8D8D8"/>
          </a:solidFill>
          <a:ln>
            <a:noFill/>
          </a:ln>
        </p:spPr>
      </p:sp>
      <p:sp>
        <p:nvSpPr>
          <p:cNvPr id="40" name="Google Shape;40;p17"/>
          <p:cNvSpPr>
            <a:spLocks noGrp="1"/>
          </p:cNvSpPr>
          <p:nvPr>
            <p:ph type="pic" idx="3"/>
          </p:nvPr>
        </p:nvSpPr>
        <p:spPr>
          <a:xfrm>
            <a:off x="1" y="0"/>
            <a:ext cx="3512247" cy="5488880"/>
          </a:xfrm>
          <a:prstGeom prst="rect">
            <a:avLst/>
          </a:prstGeom>
          <a:solidFill>
            <a:srgbClr val="D8D8D8"/>
          </a:solidFill>
          <a:ln>
            <a:noFill/>
          </a:ln>
        </p:spPr>
      </p:sp>
      <p:sp>
        <p:nvSpPr>
          <p:cNvPr id="41" name="Google Shape;41;p17"/>
          <p:cNvSpPr txBox="1"/>
          <p:nvPr/>
        </p:nvSpPr>
        <p:spPr>
          <a:xfrm>
            <a:off x="10515600" y="5909733"/>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 name="Google Shape;42;p17"/>
          <p:cNvSpPr txBox="1">
            <a:spLocks noGrp="1"/>
          </p:cNvSpPr>
          <p:nvPr>
            <p:ph type="dt" idx="10"/>
          </p:nvPr>
        </p:nvSpPr>
        <p:spPr>
          <a:xfrm>
            <a:off x="6021910" y="6155267"/>
            <a:ext cx="2326216"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7"/>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Image Slide 3">
  <p:cSld name="Image Slide 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8"/>
          <p:cNvSpPr>
            <a:spLocks noGrp="1"/>
          </p:cNvSpPr>
          <p:nvPr>
            <p:ph type="pic" idx="2"/>
          </p:nvPr>
        </p:nvSpPr>
        <p:spPr>
          <a:xfrm>
            <a:off x="1" y="0"/>
            <a:ext cx="5923198" cy="5627857"/>
          </a:xfrm>
          <a:prstGeom prst="rect">
            <a:avLst/>
          </a:prstGeom>
          <a:solidFill>
            <a:srgbClr val="D8D8D8"/>
          </a:solidFill>
          <a:ln>
            <a:noFill/>
          </a:ln>
        </p:spPr>
      </p:sp>
      <p:sp>
        <p:nvSpPr>
          <p:cNvPr id="46" name="Google Shape;46;p18"/>
          <p:cNvSpPr>
            <a:spLocks noGrp="1"/>
          </p:cNvSpPr>
          <p:nvPr>
            <p:ph type="pic" idx="3"/>
          </p:nvPr>
        </p:nvSpPr>
        <p:spPr>
          <a:xfrm>
            <a:off x="4921116" y="0"/>
            <a:ext cx="4222883" cy="2906899"/>
          </a:xfrm>
          <a:prstGeom prst="rect">
            <a:avLst/>
          </a:prstGeom>
          <a:solidFill>
            <a:srgbClr val="D8D8D8"/>
          </a:solidFill>
          <a:ln>
            <a:noFill/>
          </a:ln>
        </p:spPr>
      </p:sp>
      <p:sp>
        <p:nvSpPr>
          <p:cNvPr id="47" name="Google Shape;47;p18"/>
          <p:cNvSpPr>
            <a:spLocks noGrp="1"/>
          </p:cNvSpPr>
          <p:nvPr>
            <p:ph type="pic" idx="4"/>
          </p:nvPr>
        </p:nvSpPr>
        <p:spPr>
          <a:xfrm>
            <a:off x="4038093" y="3214455"/>
            <a:ext cx="5105905" cy="3643545"/>
          </a:xfrm>
          <a:prstGeom prst="rect">
            <a:avLst/>
          </a:prstGeom>
          <a:solidFill>
            <a:srgbClr val="D8D8D8"/>
          </a:solidFill>
          <a:ln>
            <a:noFill/>
          </a:ln>
        </p:spPr>
      </p:sp>
      <p:sp>
        <p:nvSpPr>
          <p:cNvPr id="48" name="Google Shape;48;p18"/>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Quote/Section slide 1">
  <p:cSld name="Quote/Section slide 1">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9"/>
          <p:cNvSpPr txBox="1">
            <a:spLocks noGrp="1"/>
          </p:cNvSpPr>
          <p:nvPr>
            <p:ph type="ctrTitle"/>
          </p:nvPr>
        </p:nvSpPr>
        <p:spPr>
          <a:xfrm>
            <a:off x="473264" y="719668"/>
            <a:ext cx="8103469" cy="5145816"/>
          </a:xfrm>
          <a:prstGeom prst="rect">
            <a:avLst/>
          </a:prstGeom>
          <a:noFill/>
          <a:ln>
            <a:noFill/>
          </a:ln>
        </p:spPr>
        <p:txBody>
          <a:bodyPr spcFirstLastPara="1" wrap="square" lIns="91425" tIns="45700" rIns="91425" bIns="45700" anchor="t" anchorCtr="0">
            <a:noAutofit/>
          </a:bodyPr>
          <a:lstStyle>
            <a:lvl1pPr lvl="0" algn="l">
              <a:lnSpc>
                <a:spcPct val="104615"/>
              </a:lnSpc>
              <a:spcBef>
                <a:spcPts val="0"/>
              </a:spcBef>
              <a:spcAft>
                <a:spcPts val="0"/>
              </a:spcAft>
              <a:buClr>
                <a:schemeClr val="dk1"/>
              </a:buClr>
              <a:buSzPts val="6500"/>
              <a:buFont typeface="Arial"/>
              <a:buNone/>
              <a:defRPr sz="6500" b="1"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9"/>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Quote/Section slide 3">
  <p:cSld name="Quote/Section slide 3">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20"/>
          <p:cNvSpPr txBox="1">
            <a:spLocks noGrp="1"/>
          </p:cNvSpPr>
          <p:nvPr>
            <p:ph type="ctrTitle"/>
          </p:nvPr>
        </p:nvSpPr>
        <p:spPr>
          <a:xfrm>
            <a:off x="473264" y="719668"/>
            <a:ext cx="8103469" cy="5145816"/>
          </a:xfrm>
          <a:prstGeom prst="rect">
            <a:avLst/>
          </a:prstGeom>
          <a:noFill/>
          <a:ln>
            <a:noFill/>
          </a:ln>
        </p:spPr>
        <p:txBody>
          <a:bodyPr spcFirstLastPara="1" wrap="square" lIns="91425" tIns="45700" rIns="91425" bIns="45700" anchor="t" anchorCtr="0">
            <a:noAutofit/>
          </a:bodyPr>
          <a:lstStyle>
            <a:lvl1pPr lvl="0" algn="l">
              <a:lnSpc>
                <a:spcPct val="104615"/>
              </a:lnSpc>
              <a:spcBef>
                <a:spcPts val="0"/>
              </a:spcBef>
              <a:spcAft>
                <a:spcPts val="0"/>
              </a:spcAft>
              <a:buClr>
                <a:schemeClr val="lt1"/>
              </a:buClr>
              <a:buSzPts val="6500"/>
              <a:buFont typeface="Arial"/>
              <a:buNone/>
              <a:defRPr sz="6500" b="1"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0"/>
          <p:cNvSpPr txBox="1">
            <a:spLocks noGrp="1"/>
          </p:cNvSpPr>
          <p:nvPr>
            <p:ph type="dt" idx="10"/>
          </p:nvPr>
        </p:nvSpPr>
        <p:spPr>
          <a:xfrm>
            <a:off x="6043077" y="6155267"/>
            <a:ext cx="230504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00">
                <a:solidFill>
                  <a:schemeClr val="dk1"/>
                </a:solidFill>
                <a:latin typeface="Times New Roman"/>
                <a:ea typeface="Times New Roman"/>
                <a:cs typeface="Times New Roman"/>
                <a:sym typeface="Times New Roman"/>
              </a:defRPr>
            </a:lvl1pPr>
            <a:lvl2pPr marL="0" lvl="1" indent="0" algn="r">
              <a:spcBef>
                <a:spcPts val="0"/>
              </a:spcBef>
              <a:buNone/>
              <a:defRPr sz="1400">
                <a:solidFill>
                  <a:schemeClr val="dk1"/>
                </a:solidFill>
                <a:latin typeface="Times New Roman"/>
                <a:ea typeface="Times New Roman"/>
                <a:cs typeface="Times New Roman"/>
                <a:sym typeface="Times New Roman"/>
              </a:defRPr>
            </a:lvl2pPr>
            <a:lvl3pPr marL="0" lvl="2" indent="0" algn="r">
              <a:spcBef>
                <a:spcPts val="0"/>
              </a:spcBef>
              <a:buNone/>
              <a:defRPr sz="1400">
                <a:solidFill>
                  <a:schemeClr val="dk1"/>
                </a:solidFill>
                <a:latin typeface="Times New Roman"/>
                <a:ea typeface="Times New Roman"/>
                <a:cs typeface="Times New Roman"/>
                <a:sym typeface="Times New Roman"/>
              </a:defRPr>
            </a:lvl3pPr>
            <a:lvl4pPr marL="0" lvl="3" indent="0" algn="r">
              <a:spcBef>
                <a:spcPts val="0"/>
              </a:spcBef>
              <a:buNone/>
              <a:defRPr sz="1400">
                <a:solidFill>
                  <a:schemeClr val="dk1"/>
                </a:solidFill>
                <a:latin typeface="Times New Roman"/>
                <a:ea typeface="Times New Roman"/>
                <a:cs typeface="Times New Roman"/>
                <a:sym typeface="Times New Roman"/>
              </a:defRPr>
            </a:lvl4pPr>
            <a:lvl5pPr marL="0" lvl="4" indent="0" algn="r">
              <a:spcBef>
                <a:spcPts val="0"/>
              </a:spcBef>
              <a:buNone/>
              <a:defRPr sz="1400">
                <a:solidFill>
                  <a:schemeClr val="dk1"/>
                </a:solidFill>
                <a:latin typeface="Times New Roman"/>
                <a:ea typeface="Times New Roman"/>
                <a:cs typeface="Times New Roman"/>
                <a:sym typeface="Times New Roman"/>
              </a:defRPr>
            </a:lvl5pPr>
            <a:lvl6pPr marL="0" lvl="5" indent="0" algn="r">
              <a:spcBef>
                <a:spcPts val="0"/>
              </a:spcBef>
              <a:buNone/>
              <a:defRPr sz="1400">
                <a:solidFill>
                  <a:schemeClr val="dk1"/>
                </a:solidFill>
                <a:latin typeface="Times New Roman"/>
                <a:ea typeface="Times New Roman"/>
                <a:cs typeface="Times New Roman"/>
                <a:sym typeface="Times New Roman"/>
              </a:defRPr>
            </a:lvl6pPr>
            <a:lvl7pPr marL="0" lvl="6" indent="0" algn="r">
              <a:spcBef>
                <a:spcPts val="0"/>
              </a:spcBef>
              <a:buNone/>
              <a:defRPr sz="1400">
                <a:solidFill>
                  <a:schemeClr val="dk1"/>
                </a:solidFill>
                <a:latin typeface="Times New Roman"/>
                <a:ea typeface="Times New Roman"/>
                <a:cs typeface="Times New Roman"/>
                <a:sym typeface="Times New Roman"/>
              </a:defRPr>
            </a:lvl7pPr>
            <a:lvl8pPr marL="0" lvl="7" indent="0" algn="r">
              <a:spcBef>
                <a:spcPts val="0"/>
              </a:spcBef>
              <a:buNone/>
              <a:defRPr sz="1400">
                <a:solidFill>
                  <a:schemeClr val="dk1"/>
                </a:solidFill>
                <a:latin typeface="Times New Roman"/>
                <a:ea typeface="Times New Roman"/>
                <a:cs typeface="Times New Roman"/>
                <a:sym typeface="Times New Roman"/>
              </a:defRPr>
            </a:lvl8pPr>
            <a:lvl9pPr marL="0" lvl="8" indent="0" algn="r">
              <a:spcBef>
                <a:spcPts val="0"/>
              </a:spcBef>
              <a:buNone/>
              <a:defRPr sz="1400">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lvl1pPr marR="0" lvl="0" algn="l" rtl="0">
              <a:lnSpc>
                <a:spcPct val="95000"/>
              </a:lnSpc>
              <a:spcBef>
                <a:spcPts val="0"/>
              </a:spcBef>
              <a:spcAft>
                <a:spcPts val="0"/>
              </a:spcAft>
              <a:buClr>
                <a:schemeClr val="dk2"/>
              </a:buClr>
              <a:buSzPts val="2800"/>
              <a:buFont typeface="Arial"/>
              <a:buNone/>
              <a:defRPr sz="28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rmAutofit/>
          </a:bodyPr>
          <a:lstStyle>
            <a:lvl1pPr marL="457200" marR="0" lvl="0" indent="-387350" algn="l" rtl="0">
              <a:spcBef>
                <a:spcPts val="500"/>
              </a:spcBef>
              <a:spcAft>
                <a:spcPts val="0"/>
              </a:spcAft>
              <a:buClr>
                <a:schemeClr val="dk1"/>
              </a:buClr>
              <a:buSzPts val="2500"/>
              <a:buFont typeface="Arial"/>
              <a:buChar char="•"/>
              <a:defRPr sz="2500" b="0" i="0" u="none" strike="noStrike" cap="none">
                <a:solidFill>
                  <a:schemeClr val="dk1"/>
                </a:solidFill>
                <a:latin typeface="Times New Roman"/>
                <a:ea typeface="Times New Roman"/>
                <a:cs typeface="Times New Roman"/>
                <a:sym typeface="Times New Roman"/>
              </a:defRPr>
            </a:lvl1pPr>
            <a:lvl2pPr marL="914400" marR="0" lvl="1" indent="-36195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1371600" marR="0" lvl="2" indent="-336550"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1828800" marR="0" lvl="3" indent="-32385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2286000" marR="0" lvl="4" indent="-32385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1"/>
          <p:cNvSpPr txBox="1">
            <a:spLocks noGrp="1"/>
          </p:cNvSpPr>
          <p:nvPr>
            <p:ph type="dt" idx="10"/>
          </p:nvPr>
        </p:nvSpPr>
        <p:spPr>
          <a:xfrm>
            <a:off x="5736167" y="6155267"/>
            <a:ext cx="24002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3" name="Google Shape;13;p11"/>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
        <p:cNvGrpSpPr/>
        <p:nvPr/>
      </p:nvGrpSpPr>
      <p:grpSpPr>
        <a:xfrm>
          <a:off x="0" y="0"/>
          <a:ext cx="0" cy="0"/>
          <a:chOff x="0" y="0"/>
          <a:chExt cx="0" cy="0"/>
        </a:xfrm>
      </p:grpSpPr>
      <p:sp>
        <p:nvSpPr>
          <p:cNvPr id="102" name="Google Shape;102;g25af1bc20e7_0_4158"/>
          <p:cNvSpPr txBox="1">
            <a:spLocks noGrp="1"/>
          </p:cNvSpPr>
          <p:nvPr>
            <p:ph type="title"/>
          </p:nvPr>
        </p:nvSpPr>
        <p:spPr>
          <a:xfrm>
            <a:off x="723750" y="702567"/>
            <a:ext cx="7696500" cy="763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machinelearningmastery.com/roc-curves-and-precision-recall-curves-for-imbalanced-classification/"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www.bankrate.com/finance/credit-cards/5-ways-theives-steal-credit-card-data/" TargetMode="External"/><Relationship Id="rId4" Type="http://schemas.openxmlformats.org/officeDocument/2006/relationships/hyperlink" Target="https://www.cpacanada.ca/en/the-cpa-profession/about-cpa-canada/media-centre/2023/february/cpa-canada-fraud-survey-202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waylay.io/articles/understanding-the-threat-of-card-transaction-fraud-and-its-impact-on-the-financial-ecosystem#:~:text=Globally%2C%20card%20fraud%20is%20making,less%20than%2024%20hours%20old"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datacamp.com/blog/data-science-in-banking" TargetMode="External"/><Relationship Id="rId4" Type="http://schemas.openxmlformats.org/officeDocument/2006/relationships/hyperlink" Target="https://medium.com/analytics-vidhya/comparison-of-hyperparameter-tuning-algorithms-grid-search-random-search-bayesian-optimization-5326aaef1bd1"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imbalanced-learn.org/stable/" TargetMode="External"/><Relationship Id="rId3" Type="http://schemas.openxmlformats.org/officeDocument/2006/relationships/hyperlink" Target="https://numpy.org/doc/stable/user/whatisnumpy.html" TargetMode="External"/><Relationship Id="rId7" Type="http://schemas.openxmlformats.org/officeDocument/2006/relationships/hyperlink" Target="https://www.kaggle.com/datasets/kartik2112/fraud-detection"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lifelock.norton.com/learn/fraud/what-is-credit-card-fraud" TargetMode="External"/><Relationship Id="rId5" Type="http://schemas.openxmlformats.org/officeDocument/2006/relationships/hyperlink" Target="https://qualetics.com/data-science-in-banking-5-use-cases-for-banks/" TargetMode="External"/><Relationship Id="rId4" Type="http://schemas.openxmlformats.org/officeDocument/2006/relationships/hyperlink" Target="https://pandas.pydata.or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seaborn.pydata.or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g25b8fa352a6_0_2"/>
          <p:cNvSpPr txBox="1">
            <a:spLocks noGrp="1"/>
          </p:cNvSpPr>
          <p:nvPr>
            <p:ph type="ctrTitle"/>
          </p:nvPr>
        </p:nvSpPr>
        <p:spPr>
          <a:xfrm>
            <a:off x="711803" y="588362"/>
            <a:ext cx="7117800" cy="2988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a:p>
          <a:p>
            <a:pPr marL="0" lvl="0" indent="0" algn="l" rtl="0">
              <a:spcBef>
                <a:spcPts val="0"/>
              </a:spcBef>
              <a:spcAft>
                <a:spcPts val="0"/>
              </a:spcAft>
              <a:buNone/>
            </a:pPr>
            <a:r>
              <a:rPr lang="en-US"/>
              <a:t>Credit Card Fraud Detection</a:t>
            </a:r>
            <a:endParaRPr/>
          </a:p>
        </p:txBody>
      </p:sp>
      <p:sp>
        <p:nvSpPr>
          <p:cNvPr id="1784" name="Google Shape;1784;g25b8fa352a6_0_2"/>
          <p:cNvSpPr txBox="1">
            <a:spLocks noGrp="1"/>
          </p:cNvSpPr>
          <p:nvPr>
            <p:ph type="subTitle" idx="1"/>
          </p:nvPr>
        </p:nvSpPr>
        <p:spPr>
          <a:xfrm>
            <a:off x="711803" y="3199291"/>
            <a:ext cx="7117800" cy="11514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2400" dirty="0"/>
              <a:t>Rania Anwar</a:t>
            </a:r>
            <a:endParaRPr sz="2400" dirty="0"/>
          </a:p>
          <a:p>
            <a:pPr marL="0" lvl="0" indent="0" algn="l" rtl="0">
              <a:spcBef>
                <a:spcPts val="0"/>
              </a:spcBef>
              <a:spcAft>
                <a:spcPts val="0"/>
              </a:spcAft>
              <a:buNone/>
            </a:pPr>
            <a:r>
              <a:rPr lang="en-US" sz="2400" dirty="0"/>
              <a:t>Supervisor Name: Tamer Abdou, PhD</a:t>
            </a:r>
            <a:endParaRPr sz="2400" dirty="0"/>
          </a:p>
          <a:p>
            <a:pPr marL="0" lvl="0" indent="0" algn="l" rtl="0">
              <a:spcBef>
                <a:spcPts val="0"/>
              </a:spcBef>
              <a:spcAft>
                <a:spcPts val="0"/>
              </a:spcAft>
              <a:buNone/>
            </a:pPr>
            <a:r>
              <a:rPr lang="en-US" sz="2400" dirty="0"/>
              <a:t>Submission Date: July 24, 2023</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5b1491a2ee_0_286"/>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Literature Review </a:t>
            </a:r>
            <a:endParaRPr/>
          </a:p>
        </p:txBody>
      </p:sp>
      <p:sp>
        <p:nvSpPr>
          <p:cNvPr id="1907" name="Google Shape;1907;g25b1491a2ee_0_286"/>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lnSpcReduction="20000"/>
          </a:bodyPr>
          <a:lstStyle/>
          <a:p>
            <a:pPr marL="457200" lvl="0" indent="-387350" algn="l" rtl="0">
              <a:lnSpc>
                <a:spcPct val="115000"/>
              </a:lnSpc>
              <a:spcBef>
                <a:spcPts val="500"/>
              </a:spcBef>
              <a:spcAft>
                <a:spcPts val="0"/>
              </a:spcAft>
              <a:buSzPts val="2500"/>
              <a:buChar char="❖"/>
            </a:pPr>
            <a:r>
              <a:rPr lang="en-US"/>
              <a:t>Using SMOTE to combat class imbalance, Haddab (2022) employed logistic regression, random forest, Naive Bayes, and multilayer perceptron algorithms to select the best performing classifier </a:t>
            </a:r>
            <a:endParaRPr/>
          </a:p>
          <a:p>
            <a:pPr marL="914400" lvl="1" indent="-361950" algn="l" rtl="0">
              <a:lnSpc>
                <a:spcPct val="115000"/>
              </a:lnSpc>
              <a:spcBef>
                <a:spcPts val="0"/>
              </a:spcBef>
              <a:spcAft>
                <a:spcPts val="0"/>
              </a:spcAft>
              <a:buSzPts val="2100"/>
              <a:buChar char="➢"/>
            </a:pPr>
            <a:r>
              <a:rPr lang="en-US"/>
              <a:t>Random forest had the best performance with an accuracy of 98.96%, precision of 97.38%, and recall of 83.63% </a:t>
            </a:r>
            <a:endParaRPr/>
          </a:p>
          <a:p>
            <a:pPr marL="457200" lvl="0" indent="-387350" algn="l" rtl="0">
              <a:lnSpc>
                <a:spcPct val="115000"/>
              </a:lnSpc>
              <a:spcBef>
                <a:spcPts val="0"/>
              </a:spcBef>
              <a:spcAft>
                <a:spcPts val="0"/>
              </a:spcAft>
              <a:buSzPts val="2500"/>
              <a:buChar char="❖"/>
            </a:pPr>
            <a:r>
              <a:rPr lang="en-US"/>
              <a:t>Also with the goal to find the best performing classifier, Afriyie et al. (2023) used logistic regression, decision tree, and random forest along with undersampling the data </a:t>
            </a:r>
            <a:endParaRPr/>
          </a:p>
          <a:p>
            <a:pPr marL="914400" lvl="1" indent="-361950" algn="l" rtl="0">
              <a:lnSpc>
                <a:spcPct val="115000"/>
              </a:lnSpc>
              <a:spcBef>
                <a:spcPts val="0"/>
              </a:spcBef>
              <a:spcAft>
                <a:spcPts val="0"/>
              </a:spcAft>
              <a:buSzPts val="2100"/>
              <a:buChar char="➢"/>
            </a:pPr>
            <a:r>
              <a:rPr lang="en-US"/>
              <a:t>Random forest performed best with an AUC of 98.8% </a:t>
            </a:r>
            <a:endParaRPr/>
          </a:p>
          <a:p>
            <a:pPr marL="0" lvl="0" indent="0" algn="l" rtl="0">
              <a:spcBef>
                <a:spcPts val="500"/>
              </a:spcBef>
              <a:spcAft>
                <a:spcPts val="0"/>
              </a:spcAft>
              <a:buNone/>
            </a:pPr>
            <a:r>
              <a:rPr lang="en-US"/>
              <a:t> </a:t>
            </a:r>
            <a:endParaRPr/>
          </a:p>
        </p:txBody>
      </p:sp>
      <p:sp>
        <p:nvSpPr>
          <p:cNvPr id="1908" name="Google Shape;1908;g25b1491a2ee_0_286"/>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sp>
        <p:nvSpPr>
          <p:cNvPr id="1914" name="Google Shape;1914;g25b1491a2ee_0_293"/>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Literature Review</a:t>
            </a:r>
            <a:endParaRPr/>
          </a:p>
        </p:txBody>
      </p:sp>
      <p:sp>
        <p:nvSpPr>
          <p:cNvPr id="1915" name="Google Shape;1915;g25b1491a2ee_0_293"/>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fontScale="92500" lnSpcReduction="10000"/>
          </a:bodyPr>
          <a:lstStyle/>
          <a:p>
            <a:pPr marL="457200" lvl="0" indent="-375443" algn="l" rtl="0">
              <a:lnSpc>
                <a:spcPct val="115000"/>
              </a:lnSpc>
              <a:spcBef>
                <a:spcPts val="500"/>
              </a:spcBef>
              <a:spcAft>
                <a:spcPts val="0"/>
              </a:spcAft>
              <a:buSzPct val="100000"/>
              <a:buChar char="❖"/>
            </a:pPr>
            <a:r>
              <a:rPr lang="en-US"/>
              <a:t>Alabrah (2023) compares five classifiers with and without the normalization of outliers to detect differences in performance</a:t>
            </a:r>
            <a:endParaRPr/>
          </a:p>
          <a:p>
            <a:pPr marL="914400" lvl="1" indent="-351948" algn="l" rtl="0">
              <a:lnSpc>
                <a:spcPct val="115000"/>
              </a:lnSpc>
              <a:spcBef>
                <a:spcPts val="0"/>
              </a:spcBef>
              <a:spcAft>
                <a:spcPts val="0"/>
              </a:spcAft>
              <a:buSzPct val="100000"/>
              <a:buChar char="➢"/>
            </a:pPr>
            <a:r>
              <a:rPr lang="en-US"/>
              <a:t>Machine learning models in the second experiment with outliers normalized provided more robust results </a:t>
            </a:r>
            <a:endParaRPr/>
          </a:p>
          <a:p>
            <a:pPr marL="457200" lvl="0" indent="-375443" algn="l" rtl="0">
              <a:lnSpc>
                <a:spcPct val="115000"/>
              </a:lnSpc>
              <a:spcBef>
                <a:spcPts val="0"/>
              </a:spcBef>
              <a:spcAft>
                <a:spcPts val="0"/>
              </a:spcAft>
              <a:buSzPct val="100000"/>
              <a:buChar char="❖"/>
            </a:pPr>
            <a:r>
              <a:rPr lang="en-US"/>
              <a:t>Mustaqim et al. (2021) studied the effectiveness of feature selection and its influence on classification results by employing recursive feature elimination with cross validation (RFECV) </a:t>
            </a:r>
            <a:endParaRPr/>
          </a:p>
          <a:p>
            <a:pPr marL="914400" lvl="1" indent="-351948" algn="l" rtl="0">
              <a:lnSpc>
                <a:spcPct val="115000"/>
              </a:lnSpc>
              <a:spcBef>
                <a:spcPts val="0"/>
              </a:spcBef>
              <a:spcAft>
                <a:spcPts val="0"/>
              </a:spcAft>
              <a:buSzPct val="100000"/>
              <a:buChar char="➢"/>
            </a:pPr>
            <a:r>
              <a:rPr lang="en-US"/>
              <a:t>Found that applying different values of k lead to lower accuracy in decision tree model but no effect in Naive Bayes model</a:t>
            </a:r>
            <a:endParaRPr/>
          </a:p>
          <a:p>
            <a:pPr marL="914400" lvl="1" indent="-351948" algn="l" rtl="0">
              <a:lnSpc>
                <a:spcPct val="115000"/>
              </a:lnSpc>
              <a:spcBef>
                <a:spcPts val="0"/>
              </a:spcBef>
              <a:spcAft>
                <a:spcPts val="0"/>
              </a:spcAft>
              <a:buSzPct val="100000"/>
              <a:buChar char="➢"/>
            </a:pPr>
            <a:r>
              <a:rPr lang="en-US"/>
              <a:t>Increase in k resulted in lower number of selected features</a:t>
            </a:r>
            <a:endParaRPr/>
          </a:p>
          <a:p>
            <a:pPr marL="0" lvl="0" indent="0" algn="l" rtl="0">
              <a:spcBef>
                <a:spcPts val="500"/>
              </a:spcBef>
              <a:spcAft>
                <a:spcPts val="0"/>
              </a:spcAft>
              <a:buNone/>
            </a:pPr>
            <a:endParaRPr sz="2100"/>
          </a:p>
          <a:p>
            <a:pPr marL="0" lvl="0" indent="0" algn="l" rtl="0">
              <a:spcBef>
                <a:spcPts val="500"/>
              </a:spcBef>
              <a:spcAft>
                <a:spcPts val="0"/>
              </a:spcAft>
              <a:buNone/>
            </a:pPr>
            <a:r>
              <a:rPr lang="en-US"/>
              <a:t> </a:t>
            </a:r>
            <a:endParaRPr/>
          </a:p>
        </p:txBody>
      </p:sp>
      <p:sp>
        <p:nvSpPr>
          <p:cNvPr id="1916" name="Google Shape;1916;g25b1491a2ee_0_293"/>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1"/>
        <p:cNvGrpSpPr/>
        <p:nvPr/>
      </p:nvGrpSpPr>
      <p:grpSpPr>
        <a:xfrm>
          <a:off x="0" y="0"/>
          <a:ext cx="0" cy="0"/>
          <a:chOff x="0" y="0"/>
          <a:chExt cx="0" cy="0"/>
        </a:xfrm>
      </p:grpSpPr>
      <p:sp>
        <p:nvSpPr>
          <p:cNvPr id="1922" name="Google Shape;1922;g25b300356f9_0_0"/>
          <p:cNvSpPr txBox="1">
            <a:spLocks noGrp="1"/>
          </p:cNvSpPr>
          <p:nvPr>
            <p:ph type="title"/>
          </p:nvPr>
        </p:nvSpPr>
        <p:spPr>
          <a:xfrm>
            <a:off x="2971800" y="3428998"/>
            <a:ext cx="3200400" cy="10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Objectives and Research Questions</a:t>
            </a:r>
            <a:endParaRPr/>
          </a:p>
        </p:txBody>
      </p:sp>
      <p:sp>
        <p:nvSpPr>
          <p:cNvPr id="1923" name="Google Shape;1923;g25b300356f9_0_0"/>
          <p:cNvSpPr txBox="1">
            <a:spLocks noGrp="1"/>
          </p:cNvSpPr>
          <p:nvPr>
            <p:ph type="title" idx="2"/>
          </p:nvPr>
        </p:nvSpPr>
        <p:spPr>
          <a:xfrm>
            <a:off x="2971800" y="1548384"/>
            <a:ext cx="2967600" cy="14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02</a:t>
            </a:r>
            <a:endParaRPr/>
          </a:p>
        </p:txBody>
      </p:sp>
      <p:pic>
        <p:nvPicPr>
          <p:cNvPr id="1924" name="Google Shape;1924;g25b300356f9_0_0"/>
          <p:cNvPicPr preferRelativeResize="0"/>
          <p:nvPr/>
        </p:nvPicPr>
        <p:blipFill>
          <a:blip r:embed="rId3">
            <a:alphaModFix/>
          </a:blip>
          <a:stretch>
            <a:fillRect/>
          </a:stretch>
        </p:blipFill>
        <p:spPr>
          <a:xfrm>
            <a:off x="308050" y="6055025"/>
            <a:ext cx="1154875" cy="5999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pic>
        <p:nvPicPr>
          <p:cNvPr id="1930" name="Google Shape;1930;g25b1491a2ee_0_277"/>
          <p:cNvPicPr preferRelativeResize="0">
            <a:picLocks noGrp="1"/>
          </p:cNvPicPr>
          <p:nvPr>
            <p:ph type="pic" idx="2"/>
          </p:nvPr>
        </p:nvPicPr>
        <p:blipFill rotWithShape="1">
          <a:blip r:embed="rId3">
            <a:alphaModFix/>
          </a:blip>
          <a:srcRect l="23557" r="23563"/>
          <a:stretch/>
        </p:blipFill>
        <p:spPr>
          <a:xfrm>
            <a:off x="4638250" y="1465325"/>
            <a:ext cx="4505876" cy="3568750"/>
          </a:xfrm>
          <a:prstGeom prst="rect">
            <a:avLst/>
          </a:prstGeom>
        </p:spPr>
      </p:pic>
      <p:sp>
        <p:nvSpPr>
          <p:cNvPr id="1931" name="Google Shape;1931;g25b1491a2ee_0_277"/>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Objectives  </a:t>
            </a:r>
            <a:endParaRPr/>
          </a:p>
        </p:txBody>
      </p:sp>
      <p:sp>
        <p:nvSpPr>
          <p:cNvPr id="1932" name="Google Shape;1932;g25b1491a2ee_0_277"/>
          <p:cNvSpPr txBox="1">
            <a:spLocks noGrp="1"/>
          </p:cNvSpPr>
          <p:nvPr>
            <p:ph type="body" idx="1"/>
          </p:nvPr>
        </p:nvSpPr>
        <p:spPr>
          <a:xfrm>
            <a:off x="0" y="1651000"/>
            <a:ext cx="4406700" cy="3829200"/>
          </a:xfrm>
          <a:prstGeom prst="rect">
            <a:avLst/>
          </a:prstGeom>
        </p:spPr>
        <p:txBody>
          <a:bodyPr spcFirstLastPara="1" wrap="square" lIns="91425" tIns="45700" rIns="91425" bIns="45700" anchor="t" anchorCtr="0">
            <a:normAutofit fontScale="92500" lnSpcReduction="10000"/>
          </a:bodyPr>
          <a:lstStyle/>
          <a:p>
            <a:pPr marL="457200" lvl="0" indent="-375443" algn="l" rtl="0">
              <a:lnSpc>
                <a:spcPct val="115000"/>
              </a:lnSpc>
              <a:spcBef>
                <a:spcPts val="500"/>
              </a:spcBef>
              <a:spcAft>
                <a:spcPts val="0"/>
              </a:spcAft>
              <a:buSzPct val="100000"/>
              <a:buChar char="❖"/>
            </a:pPr>
            <a:r>
              <a:rPr lang="en-US"/>
              <a:t>Compare three resampling techniques with three machine learning algorithms to identify the best performing model  </a:t>
            </a:r>
            <a:endParaRPr/>
          </a:p>
          <a:p>
            <a:pPr marL="457200" lvl="0" indent="-375443" algn="l" rtl="0">
              <a:lnSpc>
                <a:spcPct val="115000"/>
              </a:lnSpc>
              <a:spcBef>
                <a:spcPts val="0"/>
              </a:spcBef>
              <a:spcAft>
                <a:spcPts val="0"/>
              </a:spcAft>
              <a:buSzPct val="100000"/>
              <a:buChar char="❖"/>
            </a:pPr>
            <a:r>
              <a:rPr lang="en-US"/>
              <a:t>Examine differences in performance of models with and without outliers</a:t>
            </a:r>
            <a:endParaRPr/>
          </a:p>
          <a:p>
            <a:pPr marL="457200" lvl="0" indent="-375443" algn="l" rtl="0">
              <a:lnSpc>
                <a:spcPct val="115000"/>
              </a:lnSpc>
              <a:spcBef>
                <a:spcPts val="0"/>
              </a:spcBef>
              <a:spcAft>
                <a:spcPts val="0"/>
              </a:spcAft>
              <a:buSzPct val="100000"/>
              <a:buChar char="❖"/>
            </a:pPr>
            <a:r>
              <a:rPr lang="en-US"/>
              <a:t>Observe performances of models with all and selected features</a:t>
            </a:r>
            <a:endParaRPr/>
          </a:p>
        </p:txBody>
      </p:sp>
      <p:sp>
        <p:nvSpPr>
          <p:cNvPr id="1933" name="Google Shape;1933;g25b1491a2ee_0_277"/>
          <p:cNvSpPr txBox="1">
            <a:spLocks noGrp="1"/>
          </p:cNvSpPr>
          <p:nvPr>
            <p:ph type="sldNum" idx="12"/>
          </p:nvPr>
        </p:nvSpPr>
        <p:spPr>
          <a:xfrm>
            <a:off x="8149167" y="6155266"/>
            <a:ext cx="654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1934" name="Google Shape;1934;g25b1491a2ee_0_277"/>
          <p:cNvSpPr txBox="1"/>
          <p:nvPr/>
        </p:nvSpPr>
        <p:spPr>
          <a:xfrm>
            <a:off x="4572000" y="4678225"/>
            <a:ext cx="2967900" cy="18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Times New Roman"/>
                <a:ea typeface="Times New Roman"/>
                <a:cs typeface="Times New Roman"/>
                <a:sym typeface="Times New Roman"/>
              </a:rPr>
              <a:t>Source: Gareth (2022)</a:t>
            </a:r>
            <a:endParaRPr sz="12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g25b300356f9_0_14"/>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Research Questions </a:t>
            </a:r>
            <a:endParaRPr/>
          </a:p>
        </p:txBody>
      </p:sp>
      <p:sp>
        <p:nvSpPr>
          <p:cNvPr id="1941" name="Google Shape;1941;g25b300356f9_0_14"/>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a:bodyPr>
          <a:lstStyle/>
          <a:p>
            <a:pPr marL="457200" lvl="0" indent="-387350" algn="l" rtl="0">
              <a:lnSpc>
                <a:spcPct val="115000"/>
              </a:lnSpc>
              <a:spcBef>
                <a:spcPts val="500"/>
              </a:spcBef>
              <a:spcAft>
                <a:spcPts val="0"/>
              </a:spcAft>
              <a:buSzPts val="2500"/>
              <a:buAutoNum type="arabicPeriod"/>
            </a:pPr>
            <a:r>
              <a:rPr lang="en-US"/>
              <a:t>Knowing that there exists a bias towards non-fraudulent transactions, what sampling technique will perform better for creating an accurate fraud detection model?</a:t>
            </a:r>
            <a:endParaRPr/>
          </a:p>
          <a:p>
            <a:pPr marL="457200" lvl="0" indent="-387350" algn="l" rtl="0">
              <a:lnSpc>
                <a:spcPct val="115000"/>
              </a:lnSpc>
              <a:spcBef>
                <a:spcPts val="0"/>
              </a:spcBef>
              <a:spcAft>
                <a:spcPts val="0"/>
              </a:spcAft>
              <a:buSzPts val="2500"/>
              <a:buAutoNum type="arabicPeriod"/>
            </a:pPr>
            <a:r>
              <a:rPr lang="en-US"/>
              <a:t>In relation to the first question, will the models perform better when outliers are present and transformed, or when no outliers exist? </a:t>
            </a:r>
            <a:endParaRPr/>
          </a:p>
          <a:p>
            <a:pPr marL="457200" lvl="0" indent="-387350" algn="l" rtl="0">
              <a:lnSpc>
                <a:spcPct val="115000"/>
              </a:lnSpc>
              <a:spcBef>
                <a:spcPts val="0"/>
              </a:spcBef>
              <a:spcAft>
                <a:spcPts val="0"/>
              </a:spcAft>
              <a:buSzPts val="2500"/>
              <a:buAutoNum type="arabicPeriod"/>
            </a:pPr>
            <a:r>
              <a:rPr lang="en-US"/>
              <a:t>What are the essential features that assist in determining the two classes of transactions, legitimate and fraudulent?</a:t>
            </a:r>
            <a:endParaRPr/>
          </a:p>
        </p:txBody>
      </p:sp>
      <p:sp>
        <p:nvSpPr>
          <p:cNvPr id="1942" name="Google Shape;1942;g25b300356f9_0_14"/>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7"/>
        <p:cNvGrpSpPr/>
        <p:nvPr/>
      </p:nvGrpSpPr>
      <p:grpSpPr>
        <a:xfrm>
          <a:off x="0" y="0"/>
          <a:ext cx="0" cy="0"/>
          <a:chOff x="0" y="0"/>
          <a:chExt cx="0" cy="0"/>
        </a:xfrm>
      </p:grpSpPr>
      <p:sp>
        <p:nvSpPr>
          <p:cNvPr id="1948" name="Google Shape;1948;g25b300356f9_0_7"/>
          <p:cNvSpPr txBox="1">
            <a:spLocks noGrp="1"/>
          </p:cNvSpPr>
          <p:nvPr>
            <p:ph type="title"/>
          </p:nvPr>
        </p:nvSpPr>
        <p:spPr>
          <a:xfrm>
            <a:off x="2971800" y="3351598"/>
            <a:ext cx="3200400" cy="10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Methodology </a:t>
            </a:r>
            <a:endParaRPr/>
          </a:p>
        </p:txBody>
      </p:sp>
      <p:sp>
        <p:nvSpPr>
          <p:cNvPr id="1949" name="Google Shape;1949;g25b300356f9_0_7"/>
          <p:cNvSpPr txBox="1">
            <a:spLocks noGrp="1"/>
          </p:cNvSpPr>
          <p:nvPr>
            <p:ph type="title" idx="2"/>
          </p:nvPr>
        </p:nvSpPr>
        <p:spPr>
          <a:xfrm>
            <a:off x="2971800" y="2105709"/>
            <a:ext cx="2967600" cy="14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03</a:t>
            </a:r>
            <a:endParaRPr/>
          </a:p>
        </p:txBody>
      </p:sp>
      <p:pic>
        <p:nvPicPr>
          <p:cNvPr id="1950" name="Google Shape;1950;g25b300356f9_0_7"/>
          <p:cNvPicPr preferRelativeResize="0"/>
          <p:nvPr/>
        </p:nvPicPr>
        <p:blipFill>
          <a:blip r:embed="rId3">
            <a:alphaModFix/>
          </a:blip>
          <a:stretch>
            <a:fillRect/>
          </a:stretch>
        </p:blipFill>
        <p:spPr>
          <a:xfrm>
            <a:off x="308050" y="6055025"/>
            <a:ext cx="1154875" cy="5999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g25b300356f9_0_21"/>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Description </a:t>
            </a:r>
            <a:endParaRPr/>
          </a:p>
        </p:txBody>
      </p:sp>
      <p:sp>
        <p:nvSpPr>
          <p:cNvPr id="1957" name="Google Shape;1957;g25b300356f9_0_21"/>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a:bodyPr>
          <a:lstStyle/>
          <a:p>
            <a:pPr marL="457200" lvl="0" indent="-387350" algn="l" rtl="0">
              <a:spcBef>
                <a:spcPts val="500"/>
              </a:spcBef>
              <a:spcAft>
                <a:spcPts val="0"/>
              </a:spcAft>
              <a:buSzPts val="2500"/>
              <a:buChar char="❖"/>
            </a:pPr>
            <a:r>
              <a:rPr lang="en-US"/>
              <a:t>“A simulated credit card transaction dataset containing legitimate and fraud transactions from the duration of January 1st to December 31st, 2020” (Shenoy, 2019)</a:t>
            </a:r>
            <a:endParaRPr/>
          </a:p>
          <a:p>
            <a:pPr marL="914400" lvl="1" indent="-361950" algn="l" rtl="0">
              <a:spcBef>
                <a:spcPts val="0"/>
              </a:spcBef>
              <a:spcAft>
                <a:spcPts val="0"/>
              </a:spcAft>
              <a:buSzPts val="2100"/>
              <a:buChar char="➢"/>
            </a:pPr>
            <a:r>
              <a:rPr lang="en-US"/>
              <a:t>Generated using Sparkov Data Generation tool designed by Brandon Harris </a:t>
            </a:r>
            <a:endParaRPr/>
          </a:p>
          <a:p>
            <a:pPr marL="914400" lvl="1" indent="-361950" algn="l" rtl="0">
              <a:spcBef>
                <a:spcPts val="0"/>
              </a:spcBef>
              <a:spcAft>
                <a:spcPts val="0"/>
              </a:spcAft>
              <a:buSzPts val="2100"/>
              <a:buChar char="➢"/>
            </a:pPr>
            <a:r>
              <a:rPr lang="en-US"/>
              <a:t>Contains credit cards of 1000 consumers in the United States and 800 merchants </a:t>
            </a:r>
            <a:endParaRPr/>
          </a:p>
          <a:p>
            <a:pPr marL="914400" lvl="1" indent="-361950" algn="l" rtl="0">
              <a:spcBef>
                <a:spcPts val="0"/>
              </a:spcBef>
              <a:spcAft>
                <a:spcPts val="0"/>
              </a:spcAft>
              <a:buSzPts val="2100"/>
              <a:buChar char="➢"/>
            </a:pPr>
            <a:r>
              <a:rPr lang="en-US"/>
              <a:t>1,296,675 observations with 23 features</a:t>
            </a:r>
            <a:endParaRPr/>
          </a:p>
        </p:txBody>
      </p:sp>
      <p:sp>
        <p:nvSpPr>
          <p:cNvPr id="1958" name="Google Shape;1958;g25b300356f9_0_21"/>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g25b300356f9_0_28"/>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Dataset </a:t>
            </a:r>
            <a:endParaRPr/>
          </a:p>
        </p:txBody>
      </p:sp>
      <p:sp>
        <p:nvSpPr>
          <p:cNvPr id="1965" name="Google Shape;1965;g25b300356f9_0_28"/>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a:bodyPr>
          <a:lstStyle/>
          <a:p>
            <a:pPr marL="0" lvl="0" indent="0" algn="l" rtl="0">
              <a:spcBef>
                <a:spcPts val="500"/>
              </a:spcBef>
              <a:spcAft>
                <a:spcPts val="0"/>
              </a:spcAft>
              <a:buNone/>
            </a:pPr>
            <a:endParaRPr/>
          </a:p>
        </p:txBody>
      </p:sp>
      <p:sp>
        <p:nvSpPr>
          <p:cNvPr id="1966" name="Google Shape;1966;g25b300356f9_0_28"/>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pic>
        <p:nvPicPr>
          <p:cNvPr id="1967" name="Google Shape;1967;g25b300356f9_0_28"/>
          <p:cNvPicPr preferRelativeResize="0"/>
          <p:nvPr/>
        </p:nvPicPr>
        <p:blipFill>
          <a:blip r:embed="rId3">
            <a:alphaModFix/>
          </a:blip>
          <a:stretch>
            <a:fillRect/>
          </a:stretch>
        </p:blipFill>
        <p:spPr>
          <a:xfrm>
            <a:off x="23" y="1123275"/>
            <a:ext cx="9143976" cy="4611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g25b300356f9_0_36"/>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Methodology </a:t>
            </a:r>
            <a:endParaRPr/>
          </a:p>
        </p:txBody>
      </p:sp>
      <p:sp>
        <p:nvSpPr>
          <p:cNvPr id="1974" name="Google Shape;1974;g25b300356f9_0_36"/>
          <p:cNvSpPr txBox="1">
            <a:spLocks noGrp="1"/>
          </p:cNvSpPr>
          <p:nvPr>
            <p:ph type="body" idx="1"/>
          </p:nvPr>
        </p:nvSpPr>
        <p:spPr>
          <a:xfrm>
            <a:off x="365575" y="1472175"/>
            <a:ext cx="8444700" cy="4472400"/>
          </a:xfrm>
          <a:prstGeom prst="rect">
            <a:avLst/>
          </a:prstGeom>
        </p:spPr>
        <p:txBody>
          <a:bodyPr spcFirstLastPara="1" wrap="square" lIns="91425" tIns="45700" rIns="91425" bIns="45700" anchor="t" anchorCtr="0">
            <a:normAutofit fontScale="92500" lnSpcReduction="20000"/>
          </a:bodyPr>
          <a:lstStyle/>
          <a:p>
            <a:pPr marL="457200" lvl="0" indent="-375443" algn="l" rtl="0">
              <a:lnSpc>
                <a:spcPct val="115000"/>
              </a:lnSpc>
              <a:spcBef>
                <a:spcPts val="500"/>
              </a:spcBef>
              <a:spcAft>
                <a:spcPts val="0"/>
              </a:spcAft>
              <a:buSzPct val="100000"/>
              <a:buChar char="❖"/>
            </a:pPr>
            <a:r>
              <a:rPr lang="en-US" b="1"/>
              <a:t>Data Preparation</a:t>
            </a:r>
            <a:r>
              <a:rPr lang="en-US"/>
              <a:t> </a:t>
            </a:r>
            <a:endParaRPr/>
          </a:p>
          <a:p>
            <a:pPr marL="914400" lvl="1" indent="-351948" algn="l" rtl="0">
              <a:lnSpc>
                <a:spcPct val="115000"/>
              </a:lnSpc>
              <a:spcBef>
                <a:spcPts val="0"/>
              </a:spcBef>
              <a:spcAft>
                <a:spcPts val="0"/>
              </a:spcAft>
              <a:buSzPct val="100000"/>
              <a:buChar char="➢"/>
            </a:pPr>
            <a:r>
              <a:rPr lang="en-US"/>
              <a:t>Reading in the datasets into pandas DataFrame, data type conversions, feature engineering, dropping redundant variables </a:t>
            </a:r>
            <a:endParaRPr/>
          </a:p>
          <a:p>
            <a:pPr marL="457200" lvl="0" indent="-375443" algn="l" rtl="0">
              <a:lnSpc>
                <a:spcPct val="115000"/>
              </a:lnSpc>
              <a:spcBef>
                <a:spcPts val="0"/>
              </a:spcBef>
              <a:spcAft>
                <a:spcPts val="0"/>
              </a:spcAft>
              <a:buSzPct val="100000"/>
              <a:buChar char="❖"/>
            </a:pPr>
            <a:r>
              <a:rPr lang="en-US" b="1"/>
              <a:t>Exploratory</a:t>
            </a:r>
            <a:r>
              <a:rPr lang="en-US"/>
              <a:t> </a:t>
            </a:r>
            <a:r>
              <a:rPr lang="en-US" b="1"/>
              <a:t>Data</a:t>
            </a:r>
            <a:r>
              <a:rPr lang="en-US"/>
              <a:t> </a:t>
            </a:r>
            <a:r>
              <a:rPr lang="en-US" b="1"/>
              <a:t>Analysis</a:t>
            </a:r>
            <a:r>
              <a:rPr lang="en-US"/>
              <a:t> </a:t>
            </a:r>
            <a:r>
              <a:rPr lang="en-US" b="1"/>
              <a:t>(EDA)</a:t>
            </a:r>
            <a:endParaRPr b="1"/>
          </a:p>
          <a:p>
            <a:pPr marL="914400" lvl="1" indent="-351948" algn="l" rtl="0">
              <a:lnSpc>
                <a:spcPct val="115000"/>
              </a:lnSpc>
              <a:spcBef>
                <a:spcPts val="0"/>
              </a:spcBef>
              <a:spcAft>
                <a:spcPts val="0"/>
              </a:spcAft>
              <a:buSzPct val="100000"/>
              <a:buChar char="➢"/>
            </a:pPr>
            <a:r>
              <a:rPr lang="en-US"/>
              <a:t>Univariate and bivariate analysis, data visualization (bar plots, box plots, pie charts)</a:t>
            </a:r>
            <a:endParaRPr/>
          </a:p>
          <a:p>
            <a:pPr marL="914400" lvl="1" indent="-351948" algn="l" rtl="0">
              <a:lnSpc>
                <a:spcPct val="115000"/>
              </a:lnSpc>
              <a:spcBef>
                <a:spcPts val="0"/>
              </a:spcBef>
              <a:spcAft>
                <a:spcPts val="0"/>
              </a:spcAft>
              <a:buSzPct val="100000"/>
              <a:buChar char="➢"/>
            </a:pPr>
            <a:r>
              <a:rPr lang="en-US"/>
              <a:t>Revisit data preparation stage</a:t>
            </a:r>
            <a:endParaRPr/>
          </a:p>
          <a:p>
            <a:pPr marL="457200" lvl="0" indent="-375443" algn="l" rtl="0">
              <a:lnSpc>
                <a:spcPct val="115000"/>
              </a:lnSpc>
              <a:spcBef>
                <a:spcPts val="0"/>
              </a:spcBef>
              <a:spcAft>
                <a:spcPts val="0"/>
              </a:spcAft>
              <a:buSzPct val="100000"/>
              <a:buChar char="❖"/>
            </a:pPr>
            <a:r>
              <a:rPr lang="en-US" b="1"/>
              <a:t>Data Preprocessing</a:t>
            </a:r>
            <a:r>
              <a:rPr lang="en-US"/>
              <a:t> </a:t>
            </a:r>
            <a:endParaRPr/>
          </a:p>
          <a:p>
            <a:pPr marL="914400" lvl="1" indent="-351948" algn="l" rtl="0">
              <a:lnSpc>
                <a:spcPct val="115000"/>
              </a:lnSpc>
              <a:spcBef>
                <a:spcPts val="0"/>
              </a:spcBef>
              <a:spcAft>
                <a:spcPts val="0"/>
              </a:spcAft>
              <a:buSzPct val="100000"/>
              <a:buChar char="➢"/>
            </a:pPr>
            <a:r>
              <a:rPr lang="en-US"/>
              <a:t>Create copy of dataset</a:t>
            </a:r>
            <a:endParaRPr/>
          </a:p>
          <a:p>
            <a:pPr marL="914400" lvl="1" indent="-351948" algn="l" rtl="0">
              <a:lnSpc>
                <a:spcPct val="115000"/>
              </a:lnSpc>
              <a:spcBef>
                <a:spcPts val="0"/>
              </a:spcBef>
              <a:spcAft>
                <a:spcPts val="0"/>
              </a:spcAft>
              <a:buSzPct val="100000"/>
              <a:buChar char="➢"/>
            </a:pPr>
            <a:r>
              <a:rPr lang="en-US"/>
              <a:t>Scaling the datasets (RobustScaler on original dataset and MinMaxScaler on copied dataset)</a:t>
            </a:r>
            <a:endParaRPr/>
          </a:p>
          <a:p>
            <a:pPr marL="914400" lvl="1" indent="-351948" algn="l" rtl="0">
              <a:lnSpc>
                <a:spcPct val="115000"/>
              </a:lnSpc>
              <a:spcBef>
                <a:spcPts val="0"/>
              </a:spcBef>
              <a:spcAft>
                <a:spcPts val="0"/>
              </a:spcAft>
              <a:buSzPct val="100000"/>
              <a:buChar char="➢"/>
            </a:pPr>
            <a:r>
              <a:rPr lang="en-US"/>
              <a:t>One-hot encoding of categorical features, train-test split (70% training, 30% testing), feature selection using RFECV </a:t>
            </a:r>
            <a:endParaRPr/>
          </a:p>
          <a:p>
            <a:pPr marL="0" lvl="0" indent="0" algn="l" rtl="0">
              <a:spcBef>
                <a:spcPts val="500"/>
              </a:spcBef>
              <a:spcAft>
                <a:spcPts val="0"/>
              </a:spcAft>
              <a:buNone/>
            </a:pPr>
            <a:r>
              <a:rPr lang="en-US"/>
              <a:t> </a:t>
            </a:r>
            <a:endParaRPr/>
          </a:p>
        </p:txBody>
      </p:sp>
      <p:sp>
        <p:nvSpPr>
          <p:cNvPr id="1975" name="Google Shape;1975;g25b300356f9_0_36"/>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g25b300356f9_0_43"/>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Methodology </a:t>
            </a:r>
            <a:endParaRPr/>
          </a:p>
        </p:txBody>
      </p:sp>
      <p:sp>
        <p:nvSpPr>
          <p:cNvPr id="1982" name="Google Shape;1982;g25b300356f9_0_43"/>
          <p:cNvSpPr txBox="1">
            <a:spLocks noGrp="1"/>
          </p:cNvSpPr>
          <p:nvPr>
            <p:ph type="body" idx="1"/>
          </p:nvPr>
        </p:nvSpPr>
        <p:spPr>
          <a:xfrm>
            <a:off x="365575" y="1472175"/>
            <a:ext cx="8444700" cy="4436100"/>
          </a:xfrm>
          <a:prstGeom prst="rect">
            <a:avLst/>
          </a:prstGeom>
        </p:spPr>
        <p:txBody>
          <a:bodyPr spcFirstLastPara="1" wrap="square" lIns="91425" tIns="45700" rIns="91425" bIns="45700" anchor="t" anchorCtr="0">
            <a:normAutofit lnSpcReduction="20000"/>
          </a:bodyPr>
          <a:lstStyle/>
          <a:p>
            <a:pPr marL="457200" lvl="0" indent="-387350" algn="l" rtl="0">
              <a:lnSpc>
                <a:spcPct val="115000"/>
              </a:lnSpc>
              <a:spcBef>
                <a:spcPts val="500"/>
              </a:spcBef>
              <a:spcAft>
                <a:spcPts val="0"/>
              </a:spcAft>
              <a:buSzPts val="2500"/>
              <a:buChar char="❖"/>
            </a:pPr>
            <a:r>
              <a:rPr lang="en-US" b="1"/>
              <a:t>Data</a:t>
            </a:r>
            <a:r>
              <a:rPr lang="en-US"/>
              <a:t> </a:t>
            </a:r>
            <a:r>
              <a:rPr lang="en-US" b="1"/>
              <a:t>Modelling</a:t>
            </a:r>
            <a:endParaRPr b="1"/>
          </a:p>
          <a:p>
            <a:pPr marL="914400" lvl="1" indent="-361950" algn="l" rtl="0">
              <a:lnSpc>
                <a:spcPct val="115000"/>
              </a:lnSpc>
              <a:spcBef>
                <a:spcPts val="0"/>
              </a:spcBef>
              <a:spcAft>
                <a:spcPts val="0"/>
              </a:spcAft>
              <a:buSzPts val="2100"/>
              <a:buChar char="➢"/>
            </a:pPr>
            <a:r>
              <a:rPr lang="en-US"/>
              <a:t>Pipelines to chain resampling technique with machine learning algorithm </a:t>
            </a:r>
            <a:endParaRPr/>
          </a:p>
          <a:p>
            <a:pPr marL="1371600" lvl="2" indent="-336550" algn="l" rtl="0">
              <a:lnSpc>
                <a:spcPct val="115000"/>
              </a:lnSpc>
              <a:spcBef>
                <a:spcPts val="0"/>
              </a:spcBef>
              <a:spcAft>
                <a:spcPts val="0"/>
              </a:spcAft>
              <a:buSzPts val="1700"/>
              <a:buChar char="■"/>
            </a:pPr>
            <a:r>
              <a:rPr lang="en-US"/>
              <a:t>Resampling techniques: random under sampling, random over sampling, synthetic minority over sampling (SMOTE) </a:t>
            </a:r>
            <a:endParaRPr/>
          </a:p>
          <a:p>
            <a:pPr marL="1371600" lvl="2" indent="-336550" algn="l" rtl="0">
              <a:lnSpc>
                <a:spcPct val="115000"/>
              </a:lnSpc>
              <a:spcBef>
                <a:spcPts val="0"/>
              </a:spcBef>
              <a:spcAft>
                <a:spcPts val="0"/>
              </a:spcAft>
              <a:buSzPts val="1700"/>
              <a:buChar char="■"/>
            </a:pPr>
            <a:r>
              <a:rPr lang="en-US"/>
              <a:t>Machine learning algorithms: logistic regression, decision tree, random forest</a:t>
            </a:r>
            <a:endParaRPr/>
          </a:p>
          <a:p>
            <a:pPr marL="914400" lvl="1" indent="-361950" algn="l" rtl="0">
              <a:lnSpc>
                <a:spcPct val="115000"/>
              </a:lnSpc>
              <a:spcBef>
                <a:spcPts val="0"/>
              </a:spcBef>
              <a:spcAft>
                <a:spcPts val="0"/>
              </a:spcAft>
              <a:buSzPts val="2100"/>
              <a:buChar char="➢"/>
            </a:pPr>
            <a:r>
              <a:rPr lang="en-US"/>
              <a:t>Hyperparameter tuning with RandomizedSearchcv</a:t>
            </a:r>
            <a:endParaRPr/>
          </a:p>
          <a:p>
            <a:pPr marL="1371600" lvl="2" indent="-336550" algn="l" rtl="0">
              <a:lnSpc>
                <a:spcPct val="115000"/>
              </a:lnSpc>
              <a:spcBef>
                <a:spcPts val="0"/>
              </a:spcBef>
              <a:spcAft>
                <a:spcPts val="0"/>
              </a:spcAft>
              <a:buSzPts val="1700"/>
              <a:buChar char="■"/>
            </a:pPr>
            <a:r>
              <a:rPr lang="en-US"/>
              <a:t>Fitted with the training set </a:t>
            </a:r>
            <a:endParaRPr/>
          </a:p>
          <a:p>
            <a:pPr marL="457200" lvl="0" indent="-387350" algn="l" rtl="0">
              <a:lnSpc>
                <a:spcPct val="115000"/>
              </a:lnSpc>
              <a:spcBef>
                <a:spcPts val="0"/>
              </a:spcBef>
              <a:spcAft>
                <a:spcPts val="0"/>
              </a:spcAft>
              <a:buSzPts val="2500"/>
              <a:buChar char="❖"/>
            </a:pPr>
            <a:r>
              <a:rPr lang="en-US" b="1"/>
              <a:t>Performance</a:t>
            </a:r>
            <a:r>
              <a:rPr lang="en-US"/>
              <a:t> </a:t>
            </a:r>
            <a:endParaRPr/>
          </a:p>
          <a:p>
            <a:pPr marL="914400" lvl="1" indent="-361950" algn="l" rtl="0">
              <a:lnSpc>
                <a:spcPct val="115000"/>
              </a:lnSpc>
              <a:spcBef>
                <a:spcPts val="0"/>
              </a:spcBef>
              <a:spcAft>
                <a:spcPts val="0"/>
              </a:spcAft>
              <a:buSzPts val="2100"/>
              <a:buChar char="➢"/>
            </a:pPr>
            <a:r>
              <a:rPr lang="en-US"/>
              <a:t>Performance metrics: accuracy, recall, precision, Matthew’s correlation (MCC), F1 score</a:t>
            </a:r>
            <a:endParaRPr/>
          </a:p>
          <a:p>
            <a:pPr marL="914400" lvl="1" indent="-361950" algn="l" rtl="0">
              <a:lnSpc>
                <a:spcPct val="115000"/>
              </a:lnSpc>
              <a:spcBef>
                <a:spcPts val="0"/>
              </a:spcBef>
              <a:spcAft>
                <a:spcPts val="0"/>
              </a:spcAft>
              <a:buSzPts val="2100"/>
              <a:buChar char="➢"/>
            </a:pPr>
            <a:r>
              <a:rPr lang="en-US"/>
              <a:t>Receiver operating characteristic curves (ROC) and area under the curve value (AUC)</a:t>
            </a:r>
            <a:endParaRPr/>
          </a:p>
          <a:p>
            <a:pPr marL="1371600" lvl="0" indent="0" algn="l" rtl="0">
              <a:spcBef>
                <a:spcPts val="500"/>
              </a:spcBef>
              <a:spcAft>
                <a:spcPts val="0"/>
              </a:spcAft>
              <a:buNone/>
            </a:pPr>
            <a:r>
              <a:rPr lang="en-US"/>
              <a:t> </a:t>
            </a:r>
            <a:endParaRPr/>
          </a:p>
        </p:txBody>
      </p:sp>
      <p:sp>
        <p:nvSpPr>
          <p:cNvPr id="1983" name="Google Shape;1983;g25b300356f9_0_43"/>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grpSp>
        <p:nvGrpSpPr>
          <p:cNvPr id="1789" name="Google Shape;1789;g25af1bc20e7_0_3900"/>
          <p:cNvGrpSpPr/>
          <p:nvPr/>
        </p:nvGrpSpPr>
        <p:grpSpPr>
          <a:xfrm>
            <a:off x="731647" y="764745"/>
            <a:ext cx="635100" cy="979496"/>
            <a:chOff x="731647" y="573573"/>
            <a:chExt cx="635100" cy="734640"/>
          </a:xfrm>
        </p:grpSpPr>
        <p:grpSp>
          <p:nvGrpSpPr>
            <p:cNvPr id="1790" name="Google Shape;1790;g25af1bc20e7_0_3900"/>
            <p:cNvGrpSpPr/>
            <p:nvPr/>
          </p:nvGrpSpPr>
          <p:grpSpPr>
            <a:xfrm>
              <a:off x="731647" y="573573"/>
              <a:ext cx="635100" cy="635100"/>
              <a:chOff x="917231" y="750460"/>
              <a:chExt cx="635100" cy="635100"/>
            </a:xfrm>
          </p:grpSpPr>
          <p:sp>
            <p:nvSpPr>
              <p:cNvPr id="1791" name="Google Shape;1791;g25af1bc20e7_0_3900"/>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g25af1bc20e7_0_3900"/>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g25af1bc20e7_0_3900"/>
            <p:cNvGrpSpPr/>
            <p:nvPr/>
          </p:nvGrpSpPr>
          <p:grpSpPr>
            <a:xfrm>
              <a:off x="961679" y="1281213"/>
              <a:ext cx="175013" cy="27000"/>
              <a:chOff x="5662375" y="212375"/>
              <a:chExt cx="175013" cy="27000"/>
            </a:xfrm>
          </p:grpSpPr>
          <p:sp>
            <p:nvSpPr>
              <p:cNvPr id="1794" name="Google Shape;1794;g25af1bc20e7_0_390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5" name="Google Shape;1795;g25af1bc20e7_0_390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6" name="Google Shape;1796;g25af1bc20e7_0_390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797" name="Google Shape;1797;g25af1bc20e7_0_3900"/>
          <p:cNvGrpSpPr/>
          <p:nvPr/>
        </p:nvGrpSpPr>
        <p:grpSpPr>
          <a:xfrm>
            <a:off x="731647" y="2200559"/>
            <a:ext cx="635100" cy="977963"/>
            <a:chOff x="731647" y="1650460"/>
            <a:chExt cx="635100" cy="733490"/>
          </a:xfrm>
        </p:grpSpPr>
        <p:grpSp>
          <p:nvGrpSpPr>
            <p:cNvPr id="1798" name="Google Shape;1798;g25af1bc20e7_0_3900"/>
            <p:cNvGrpSpPr/>
            <p:nvPr/>
          </p:nvGrpSpPr>
          <p:grpSpPr>
            <a:xfrm>
              <a:off x="731647" y="1650460"/>
              <a:ext cx="635100" cy="635100"/>
              <a:chOff x="917231" y="1827973"/>
              <a:chExt cx="635100" cy="635100"/>
            </a:xfrm>
          </p:grpSpPr>
          <p:sp>
            <p:nvSpPr>
              <p:cNvPr id="1799" name="Google Shape;1799;g25af1bc20e7_0_3900"/>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g25af1bc20e7_0_3900"/>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g25af1bc20e7_0_3900"/>
            <p:cNvGrpSpPr/>
            <p:nvPr/>
          </p:nvGrpSpPr>
          <p:grpSpPr>
            <a:xfrm>
              <a:off x="961679" y="2356951"/>
              <a:ext cx="175013" cy="27000"/>
              <a:chOff x="5662375" y="212375"/>
              <a:chExt cx="175013" cy="27000"/>
            </a:xfrm>
          </p:grpSpPr>
          <p:sp>
            <p:nvSpPr>
              <p:cNvPr id="1802" name="Google Shape;1802;g25af1bc20e7_0_390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3" name="Google Shape;1803;g25af1bc20e7_0_390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4" name="Google Shape;1804;g25af1bc20e7_0_390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805" name="Google Shape;1805;g25af1bc20e7_0_3900"/>
          <p:cNvGrpSpPr/>
          <p:nvPr/>
        </p:nvGrpSpPr>
        <p:grpSpPr>
          <a:xfrm>
            <a:off x="731647" y="3637611"/>
            <a:ext cx="635100" cy="979954"/>
            <a:chOff x="731647" y="2728277"/>
            <a:chExt cx="635100" cy="734984"/>
          </a:xfrm>
        </p:grpSpPr>
        <p:grpSp>
          <p:nvGrpSpPr>
            <p:cNvPr id="1806" name="Google Shape;1806;g25af1bc20e7_0_3900"/>
            <p:cNvGrpSpPr/>
            <p:nvPr/>
          </p:nvGrpSpPr>
          <p:grpSpPr>
            <a:xfrm>
              <a:off x="731647" y="2728277"/>
              <a:ext cx="635100" cy="635100"/>
              <a:chOff x="917231" y="2905502"/>
              <a:chExt cx="635100" cy="635100"/>
            </a:xfrm>
          </p:grpSpPr>
          <p:sp>
            <p:nvSpPr>
              <p:cNvPr id="1807" name="Google Shape;1807;g25af1bc20e7_0_3900"/>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g25af1bc20e7_0_3900"/>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g25af1bc20e7_0_3900"/>
            <p:cNvGrpSpPr/>
            <p:nvPr/>
          </p:nvGrpSpPr>
          <p:grpSpPr>
            <a:xfrm>
              <a:off x="961679" y="3436260"/>
              <a:ext cx="175013" cy="27000"/>
              <a:chOff x="5662375" y="212375"/>
              <a:chExt cx="175013" cy="27000"/>
            </a:xfrm>
          </p:grpSpPr>
          <p:sp>
            <p:nvSpPr>
              <p:cNvPr id="1810" name="Google Shape;1810;g25af1bc20e7_0_390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11" name="Google Shape;1811;g25af1bc20e7_0_390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12" name="Google Shape;1812;g25af1bc20e7_0_390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1813" name="Google Shape;1813;g25af1bc20e7_0_3900"/>
          <p:cNvGrpSpPr/>
          <p:nvPr/>
        </p:nvGrpSpPr>
        <p:grpSpPr>
          <a:xfrm>
            <a:off x="731647" y="5075439"/>
            <a:ext cx="635100" cy="979581"/>
            <a:chOff x="731647" y="3806675"/>
            <a:chExt cx="635100" cy="734704"/>
          </a:xfrm>
        </p:grpSpPr>
        <p:grpSp>
          <p:nvGrpSpPr>
            <p:cNvPr id="1814" name="Google Shape;1814;g25af1bc20e7_0_3900"/>
            <p:cNvGrpSpPr/>
            <p:nvPr/>
          </p:nvGrpSpPr>
          <p:grpSpPr>
            <a:xfrm>
              <a:off x="731647" y="3806675"/>
              <a:ext cx="635100" cy="635100"/>
              <a:chOff x="917231" y="3983097"/>
              <a:chExt cx="635100" cy="635100"/>
            </a:xfrm>
          </p:grpSpPr>
          <p:sp>
            <p:nvSpPr>
              <p:cNvPr id="1815" name="Google Shape;1815;g25af1bc20e7_0_3900"/>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g25af1bc20e7_0_3900"/>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1817;g25af1bc20e7_0_3900"/>
            <p:cNvGrpSpPr/>
            <p:nvPr/>
          </p:nvGrpSpPr>
          <p:grpSpPr>
            <a:xfrm>
              <a:off x="961679" y="4514379"/>
              <a:ext cx="175013" cy="27000"/>
              <a:chOff x="5662375" y="212375"/>
              <a:chExt cx="175013" cy="27000"/>
            </a:xfrm>
          </p:grpSpPr>
          <p:sp>
            <p:nvSpPr>
              <p:cNvPr id="1818" name="Google Shape;1818;g25af1bc20e7_0_390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19" name="Google Shape;1819;g25af1bc20e7_0_390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20" name="Google Shape;1820;g25af1bc20e7_0_390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1821" name="Google Shape;1821;g25af1bc20e7_0_3900"/>
          <p:cNvSpPr txBox="1">
            <a:spLocks noGrp="1"/>
          </p:cNvSpPr>
          <p:nvPr>
            <p:ph type="title"/>
          </p:nvPr>
        </p:nvSpPr>
        <p:spPr>
          <a:xfrm>
            <a:off x="5727900" y="195175"/>
            <a:ext cx="3235500" cy="768000"/>
          </a:xfrm>
          <a:prstGeom prst="rect">
            <a:avLst/>
          </a:prstGeom>
        </p:spPr>
        <p:txBody>
          <a:bodyPr spcFirstLastPara="1" wrap="square" lIns="91425" tIns="91425" rIns="91425" bIns="91425" anchor="ctr" anchorCtr="0">
            <a:noAutofit/>
          </a:bodyPr>
          <a:lstStyle/>
          <a:p>
            <a:pPr marL="0" lvl="0" indent="0" algn="l" rtl="0">
              <a:lnSpc>
                <a:spcPct val="95000"/>
              </a:lnSpc>
              <a:spcBef>
                <a:spcPts val="0"/>
              </a:spcBef>
              <a:spcAft>
                <a:spcPts val="0"/>
              </a:spcAft>
              <a:buClr>
                <a:srgbClr val="004C9B"/>
              </a:buClr>
              <a:buSzPts val="2800"/>
              <a:buFont typeface="Arial"/>
              <a:buNone/>
            </a:pPr>
            <a:r>
              <a:rPr lang="en-US" b="1">
                <a:solidFill>
                  <a:srgbClr val="004C9B"/>
                </a:solidFill>
                <a:latin typeface="Arial"/>
                <a:ea typeface="Arial"/>
                <a:cs typeface="Arial"/>
                <a:sym typeface="Arial"/>
              </a:rPr>
              <a:t>Table of Contents</a:t>
            </a:r>
            <a:endParaRPr/>
          </a:p>
        </p:txBody>
      </p:sp>
      <p:sp>
        <p:nvSpPr>
          <p:cNvPr id="1822" name="Google Shape;1822;g25af1bc20e7_0_3900"/>
          <p:cNvSpPr txBox="1">
            <a:spLocks noGrp="1"/>
          </p:cNvSpPr>
          <p:nvPr>
            <p:ph type="subTitle" idx="2"/>
          </p:nvPr>
        </p:nvSpPr>
        <p:spPr>
          <a:xfrm>
            <a:off x="1664200" y="1085188"/>
            <a:ext cx="35220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Define credit card fraud (CCF), briefly visualize credit card transactions data,</a:t>
            </a:r>
            <a:endParaRPr/>
          </a:p>
          <a:p>
            <a:pPr marL="0" lvl="0" indent="0" algn="l" rtl="0">
              <a:spcBef>
                <a:spcPts val="0"/>
              </a:spcBef>
              <a:spcAft>
                <a:spcPts val="0"/>
              </a:spcAft>
              <a:buClr>
                <a:schemeClr val="dk1"/>
              </a:buClr>
              <a:buSzPts val="1100"/>
              <a:buFont typeface="Arial"/>
              <a:buNone/>
            </a:pPr>
            <a:r>
              <a:rPr lang="en-US"/>
              <a:t> analyze existing literature on the topic</a:t>
            </a:r>
            <a:endParaRPr>
              <a:latin typeface="Barlow Semi Condensed"/>
              <a:ea typeface="Barlow Semi Condensed"/>
              <a:cs typeface="Barlow Semi Condensed"/>
              <a:sym typeface="Barlow Semi Condensed"/>
            </a:endParaRPr>
          </a:p>
        </p:txBody>
      </p:sp>
      <p:sp>
        <p:nvSpPr>
          <p:cNvPr id="1823" name="Google Shape;1823;g25af1bc20e7_0_3900"/>
          <p:cNvSpPr txBox="1">
            <a:spLocks noGrp="1"/>
          </p:cNvSpPr>
          <p:nvPr>
            <p:ph type="subTitle" idx="1"/>
          </p:nvPr>
        </p:nvSpPr>
        <p:spPr>
          <a:xfrm>
            <a:off x="1664200" y="485200"/>
            <a:ext cx="2615100" cy="600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000000"/>
                </a:solidFill>
              </a:rPr>
              <a:t>Understanding Credit Card Fraud</a:t>
            </a:r>
            <a:endParaRPr>
              <a:solidFill>
                <a:srgbClr val="000000"/>
              </a:solidFill>
            </a:endParaRPr>
          </a:p>
        </p:txBody>
      </p:sp>
      <p:sp>
        <p:nvSpPr>
          <p:cNvPr id="1824" name="Google Shape;1824;g25af1bc20e7_0_3900"/>
          <p:cNvSpPr txBox="1">
            <a:spLocks noGrp="1"/>
          </p:cNvSpPr>
          <p:nvPr>
            <p:ph type="subTitle" idx="3"/>
          </p:nvPr>
        </p:nvSpPr>
        <p:spPr>
          <a:xfrm>
            <a:off x="1664200" y="2105350"/>
            <a:ext cx="3429000" cy="512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000000"/>
                </a:solidFill>
              </a:rPr>
              <a:t>Objective and Research Questions</a:t>
            </a:r>
            <a:endParaRPr>
              <a:solidFill>
                <a:srgbClr val="000000"/>
              </a:solidFill>
            </a:endParaRPr>
          </a:p>
        </p:txBody>
      </p:sp>
      <p:sp>
        <p:nvSpPr>
          <p:cNvPr id="1825" name="Google Shape;1825;g25af1bc20e7_0_3900"/>
          <p:cNvSpPr txBox="1">
            <a:spLocks noGrp="1"/>
          </p:cNvSpPr>
          <p:nvPr>
            <p:ph type="subTitle" idx="4"/>
          </p:nvPr>
        </p:nvSpPr>
        <p:spPr>
          <a:xfrm>
            <a:off x="1664208" y="2401832"/>
            <a:ext cx="26151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Outline the objectives of the project followed by proposing the research questions that will be investigated </a:t>
            </a:r>
            <a:endParaRPr/>
          </a:p>
        </p:txBody>
      </p:sp>
      <p:sp>
        <p:nvSpPr>
          <p:cNvPr id="1826" name="Google Shape;1826;g25af1bc20e7_0_3900"/>
          <p:cNvSpPr txBox="1">
            <a:spLocks noGrp="1"/>
          </p:cNvSpPr>
          <p:nvPr>
            <p:ph type="subTitle" idx="5"/>
          </p:nvPr>
        </p:nvSpPr>
        <p:spPr>
          <a:xfrm>
            <a:off x="1664208" y="3637599"/>
            <a:ext cx="2615100" cy="512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000000"/>
                </a:solidFill>
              </a:rPr>
              <a:t>Methodology</a:t>
            </a:r>
            <a:endParaRPr>
              <a:solidFill>
                <a:srgbClr val="000000"/>
              </a:solidFill>
            </a:endParaRPr>
          </a:p>
        </p:txBody>
      </p:sp>
      <p:sp>
        <p:nvSpPr>
          <p:cNvPr id="1827" name="Google Shape;1827;g25af1bc20e7_0_3900"/>
          <p:cNvSpPr txBox="1">
            <a:spLocks noGrp="1"/>
          </p:cNvSpPr>
          <p:nvPr>
            <p:ph type="subTitle" idx="6"/>
          </p:nvPr>
        </p:nvSpPr>
        <p:spPr>
          <a:xfrm>
            <a:off x="1664208" y="3947051"/>
            <a:ext cx="26151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Discuss the approach taken to answer research questions along with the tools necessary </a:t>
            </a:r>
            <a:endParaRPr/>
          </a:p>
        </p:txBody>
      </p:sp>
      <p:sp>
        <p:nvSpPr>
          <p:cNvPr id="1828" name="Google Shape;1828;g25af1bc20e7_0_3900"/>
          <p:cNvSpPr txBox="1">
            <a:spLocks noGrp="1"/>
          </p:cNvSpPr>
          <p:nvPr>
            <p:ph type="subTitle" idx="7"/>
          </p:nvPr>
        </p:nvSpPr>
        <p:spPr>
          <a:xfrm>
            <a:off x="1664208" y="4898717"/>
            <a:ext cx="2615100" cy="512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000000"/>
                </a:solidFill>
              </a:rPr>
              <a:t>Results</a:t>
            </a:r>
            <a:endParaRPr>
              <a:solidFill>
                <a:srgbClr val="000000"/>
              </a:solidFill>
            </a:endParaRPr>
          </a:p>
        </p:txBody>
      </p:sp>
      <p:sp>
        <p:nvSpPr>
          <p:cNvPr id="1829" name="Google Shape;1829;g25af1bc20e7_0_3900"/>
          <p:cNvSpPr txBox="1">
            <a:spLocks noGrp="1"/>
          </p:cNvSpPr>
          <p:nvPr>
            <p:ph type="subTitle" idx="8"/>
          </p:nvPr>
        </p:nvSpPr>
        <p:spPr>
          <a:xfrm>
            <a:off x="1664208" y="5181232"/>
            <a:ext cx="2615100" cy="7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Elaborate on the key findings, compare results from the literature, highlight limitations and recommendations</a:t>
            </a:r>
            <a:endParaRPr/>
          </a:p>
        </p:txBody>
      </p:sp>
      <p:sp>
        <p:nvSpPr>
          <p:cNvPr id="1830" name="Google Shape;1830;g25af1bc20e7_0_3900"/>
          <p:cNvSpPr txBox="1">
            <a:spLocks noGrp="1"/>
          </p:cNvSpPr>
          <p:nvPr>
            <p:ph type="title" idx="9"/>
          </p:nvPr>
        </p:nvSpPr>
        <p:spPr>
          <a:xfrm>
            <a:off x="813816" y="963168"/>
            <a:ext cx="4572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01</a:t>
            </a:r>
            <a:endParaRPr/>
          </a:p>
        </p:txBody>
      </p:sp>
      <p:sp>
        <p:nvSpPr>
          <p:cNvPr id="1831" name="Google Shape;1831;g25af1bc20e7_0_3900"/>
          <p:cNvSpPr txBox="1">
            <a:spLocks noGrp="1"/>
          </p:cNvSpPr>
          <p:nvPr>
            <p:ph type="title" idx="13"/>
          </p:nvPr>
        </p:nvSpPr>
        <p:spPr>
          <a:xfrm>
            <a:off x="813816" y="2401824"/>
            <a:ext cx="4572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02</a:t>
            </a:r>
            <a:endParaRPr/>
          </a:p>
        </p:txBody>
      </p:sp>
      <p:sp>
        <p:nvSpPr>
          <p:cNvPr id="1832" name="Google Shape;1832;g25af1bc20e7_0_3900"/>
          <p:cNvSpPr txBox="1">
            <a:spLocks noGrp="1"/>
          </p:cNvSpPr>
          <p:nvPr>
            <p:ph type="title" idx="14"/>
          </p:nvPr>
        </p:nvSpPr>
        <p:spPr>
          <a:xfrm>
            <a:off x="813816" y="3840480"/>
            <a:ext cx="4572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03</a:t>
            </a:r>
            <a:endParaRPr/>
          </a:p>
        </p:txBody>
      </p:sp>
      <p:sp>
        <p:nvSpPr>
          <p:cNvPr id="1833" name="Google Shape;1833;g25af1bc20e7_0_3900"/>
          <p:cNvSpPr txBox="1">
            <a:spLocks noGrp="1"/>
          </p:cNvSpPr>
          <p:nvPr>
            <p:ph type="title" idx="15"/>
          </p:nvPr>
        </p:nvSpPr>
        <p:spPr>
          <a:xfrm>
            <a:off x="813816" y="5279136"/>
            <a:ext cx="457200" cy="46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04</a:t>
            </a:r>
            <a:endParaRPr/>
          </a:p>
        </p:txBody>
      </p:sp>
      <p:sp>
        <p:nvSpPr>
          <p:cNvPr id="1834" name="Google Shape;1834;g25af1bc20e7_0_3900"/>
          <p:cNvSpPr txBox="1"/>
          <p:nvPr/>
        </p:nvSpPr>
        <p:spPr>
          <a:xfrm>
            <a:off x="232200" y="6347125"/>
            <a:ext cx="2198400" cy="38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835" name="Google Shape;1835;g25af1bc20e7_0_3900"/>
          <p:cNvPicPr preferRelativeResize="0"/>
          <p:nvPr/>
        </p:nvPicPr>
        <p:blipFill>
          <a:blip r:embed="rId3">
            <a:alphaModFix/>
          </a:blip>
          <a:stretch>
            <a:fillRect/>
          </a:stretch>
        </p:blipFill>
        <p:spPr>
          <a:xfrm>
            <a:off x="308050" y="6055025"/>
            <a:ext cx="1154875" cy="599935"/>
          </a:xfrm>
          <a:prstGeom prst="rect">
            <a:avLst/>
          </a:prstGeom>
          <a:noFill/>
          <a:ln>
            <a:noFill/>
          </a:ln>
        </p:spPr>
      </p:pic>
      <p:sp>
        <p:nvSpPr>
          <p:cNvPr id="1836" name="Google Shape;1836;g25af1bc20e7_0_3900"/>
          <p:cNvSpPr txBox="1">
            <a:spLocks noGrp="1"/>
          </p:cNvSpPr>
          <p:nvPr>
            <p:ph type="sldNum" idx="12"/>
          </p:nvPr>
        </p:nvSpPr>
        <p:spPr>
          <a:xfrm>
            <a:off x="8112500" y="6289842"/>
            <a:ext cx="6753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a:t>
            </a:r>
            <a:fld id="{00000000-1234-1234-1234-123412341234}" type="slidenum">
              <a:rPr lang="en-US">
                <a:latin typeface="Times New Roman"/>
                <a:ea typeface="Times New Roman"/>
                <a:cs typeface="Times New Roman"/>
                <a:sym typeface="Times New Roman"/>
              </a:rPr>
              <a:t>2</a:t>
            </a:fld>
            <a:endParaRPr>
              <a:latin typeface="Times New Roman"/>
              <a:ea typeface="Times New Roman"/>
              <a:cs typeface="Times New Roman"/>
              <a:sym typeface="Times New Roman"/>
            </a:endParaRPr>
          </a:p>
        </p:txBody>
      </p:sp>
      <p:pic>
        <p:nvPicPr>
          <p:cNvPr id="1837" name="Google Shape;1837;g25af1bc20e7_0_3900"/>
          <p:cNvPicPr preferRelativeResize="0"/>
          <p:nvPr/>
        </p:nvPicPr>
        <p:blipFill>
          <a:blip r:embed="rId4">
            <a:alphaModFix/>
          </a:blip>
          <a:stretch>
            <a:fillRect/>
          </a:stretch>
        </p:blipFill>
        <p:spPr>
          <a:xfrm>
            <a:off x="4969350" y="1274900"/>
            <a:ext cx="4174650" cy="4666775"/>
          </a:xfrm>
          <a:prstGeom prst="rect">
            <a:avLst/>
          </a:prstGeom>
          <a:noFill/>
          <a:ln>
            <a:noFill/>
          </a:ln>
        </p:spPr>
      </p:pic>
      <p:sp>
        <p:nvSpPr>
          <p:cNvPr id="1838" name="Google Shape;1838;g25af1bc20e7_0_3900"/>
          <p:cNvSpPr txBox="1"/>
          <p:nvPr/>
        </p:nvSpPr>
        <p:spPr>
          <a:xfrm>
            <a:off x="5093200" y="5812013"/>
            <a:ext cx="3522000" cy="2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Times New Roman"/>
                <a:ea typeface="Times New Roman"/>
                <a:cs typeface="Times New Roman"/>
                <a:sym typeface="Times New Roman"/>
              </a:rPr>
              <a:t>Source: Sakasegawa (2022)</a:t>
            </a:r>
            <a:endParaRPr sz="12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g25b300356f9_0_50"/>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Tools </a:t>
            </a:r>
            <a:endParaRPr/>
          </a:p>
        </p:txBody>
      </p:sp>
      <p:sp>
        <p:nvSpPr>
          <p:cNvPr id="1990" name="Google Shape;1990;g25b300356f9_0_50"/>
          <p:cNvSpPr txBox="1">
            <a:spLocks noGrp="1"/>
          </p:cNvSpPr>
          <p:nvPr>
            <p:ph type="body" idx="1"/>
          </p:nvPr>
        </p:nvSpPr>
        <p:spPr>
          <a:xfrm>
            <a:off x="365575" y="1472175"/>
            <a:ext cx="8444700" cy="4417800"/>
          </a:xfrm>
          <a:prstGeom prst="rect">
            <a:avLst/>
          </a:prstGeom>
        </p:spPr>
        <p:txBody>
          <a:bodyPr spcFirstLastPara="1" wrap="square" lIns="91425" tIns="45700" rIns="91425" bIns="45700" anchor="t" anchorCtr="0">
            <a:normAutofit fontScale="85000" lnSpcReduction="20000"/>
          </a:bodyPr>
          <a:lstStyle/>
          <a:p>
            <a:pPr marL="457200" lvl="0" indent="-363537" algn="l" rtl="0">
              <a:lnSpc>
                <a:spcPct val="115000"/>
              </a:lnSpc>
              <a:spcBef>
                <a:spcPts val="500"/>
              </a:spcBef>
              <a:spcAft>
                <a:spcPts val="0"/>
              </a:spcAft>
              <a:buSzPct val="100000"/>
              <a:buChar char="❖"/>
            </a:pPr>
            <a:r>
              <a:rPr lang="en-US" b="1"/>
              <a:t>Pandas</a:t>
            </a:r>
            <a:r>
              <a:rPr lang="en-US"/>
              <a:t> </a:t>
            </a:r>
            <a:endParaRPr/>
          </a:p>
          <a:p>
            <a:pPr marL="914400" lvl="1" indent="-341947" algn="l" rtl="0">
              <a:lnSpc>
                <a:spcPct val="115000"/>
              </a:lnSpc>
              <a:spcBef>
                <a:spcPts val="0"/>
              </a:spcBef>
              <a:spcAft>
                <a:spcPts val="0"/>
              </a:spcAft>
              <a:buSzPct val="100000"/>
              <a:buChar char="➢"/>
            </a:pPr>
            <a:r>
              <a:rPr lang="en-US"/>
              <a:t>Open source package for data analysis and manipulation (Pandas, 2023) </a:t>
            </a:r>
            <a:endParaRPr/>
          </a:p>
          <a:p>
            <a:pPr marL="457200" lvl="0" indent="-363537" algn="l" rtl="0">
              <a:lnSpc>
                <a:spcPct val="115000"/>
              </a:lnSpc>
              <a:spcBef>
                <a:spcPts val="0"/>
              </a:spcBef>
              <a:spcAft>
                <a:spcPts val="0"/>
              </a:spcAft>
              <a:buSzPct val="100000"/>
              <a:buChar char="❖"/>
            </a:pPr>
            <a:r>
              <a:rPr lang="en-US" b="1"/>
              <a:t>Scikit-learn (Sklearn)</a:t>
            </a:r>
            <a:r>
              <a:rPr lang="en-US"/>
              <a:t> </a:t>
            </a:r>
            <a:endParaRPr/>
          </a:p>
          <a:p>
            <a:pPr marL="914400" lvl="1" indent="-341947" algn="l" rtl="0">
              <a:lnSpc>
                <a:spcPct val="115000"/>
              </a:lnSpc>
              <a:spcBef>
                <a:spcPts val="0"/>
              </a:spcBef>
              <a:spcAft>
                <a:spcPts val="0"/>
              </a:spcAft>
              <a:buSzPct val="100000"/>
              <a:buChar char="➢"/>
            </a:pPr>
            <a:r>
              <a:rPr lang="en-US"/>
              <a:t>Open source package for machine learning (Pedregosa et al., 2011)</a:t>
            </a:r>
            <a:endParaRPr/>
          </a:p>
          <a:p>
            <a:pPr marL="457200" lvl="0" indent="-363537" algn="l" rtl="0">
              <a:lnSpc>
                <a:spcPct val="115000"/>
              </a:lnSpc>
              <a:spcBef>
                <a:spcPts val="0"/>
              </a:spcBef>
              <a:spcAft>
                <a:spcPts val="0"/>
              </a:spcAft>
              <a:buSzPct val="100000"/>
              <a:buChar char="❖"/>
            </a:pPr>
            <a:r>
              <a:rPr lang="en-US" b="1"/>
              <a:t>imblearn</a:t>
            </a:r>
            <a:r>
              <a:rPr lang="en-US"/>
              <a:t> </a:t>
            </a:r>
            <a:endParaRPr/>
          </a:p>
          <a:p>
            <a:pPr marL="914400" lvl="1" indent="-341947" algn="l" rtl="0">
              <a:lnSpc>
                <a:spcPct val="115000"/>
              </a:lnSpc>
              <a:spcBef>
                <a:spcPts val="0"/>
              </a:spcBef>
              <a:spcAft>
                <a:spcPts val="0"/>
              </a:spcAft>
              <a:buSzPct val="100000"/>
              <a:buChar char="➢"/>
            </a:pPr>
            <a:r>
              <a:rPr lang="en-US"/>
              <a:t>Open source MIT-licensed library for managing imbalanced data (The imbalance-learn developers, 2023)</a:t>
            </a:r>
            <a:endParaRPr/>
          </a:p>
          <a:p>
            <a:pPr marL="457200" lvl="0" indent="-363537" algn="l" rtl="0">
              <a:lnSpc>
                <a:spcPct val="115000"/>
              </a:lnSpc>
              <a:spcBef>
                <a:spcPts val="0"/>
              </a:spcBef>
              <a:spcAft>
                <a:spcPts val="0"/>
              </a:spcAft>
              <a:buSzPct val="100000"/>
              <a:buChar char="❖"/>
            </a:pPr>
            <a:r>
              <a:rPr lang="en-US" b="1"/>
              <a:t>NumPy</a:t>
            </a:r>
            <a:r>
              <a:rPr lang="en-US"/>
              <a:t> </a:t>
            </a:r>
            <a:endParaRPr/>
          </a:p>
          <a:p>
            <a:pPr marL="914400" lvl="1" indent="-341947" algn="l" rtl="0">
              <a:lnSpc>
                <a:spcPct val="115000"/>
              </a:lnSpc>
              <a:spcBef>
                <a:spcPts val="0"/>
              </a:spcBef>
              <a:spcAft>
                <a:spcPts val="0"/>
              </a:spcAft>
              <a:buSzPct val="100000"/>
              <a:buChar char="➢"/>
            </a:pPr>
            <a:r>
              <a:rPr lang="en-US"/>
              <a:t>Scientific computing package to perform operations on arrays (NumPy Developers, 2022)</a:t>
            </a:r>
            <a:endParaRPr/>
          </a:p>
          <a:p>
            <a:pPr marL="457200" lvl="0" indent="-363537" algn="l" rtl="0">
              <a:lnSpc>
                <a:spcPct val="115000"/>
              </a:lnSpc>
              <a:spcBef>
                <a:spcPts val="0"/>
              </a:spcBef>
              <a:spcAft>
                <a:spcPts val="0"/>
              </a:spcAft>
              <a:buSzPct val="100000"/>
              <a:buChar char="❖"/>
            </a:pPr>
            <a:r>
              <a:rPr lang="en-US" b="1"/>
              <a:t>Matplotlib</a:t>
            </a:r>
            <a:r>
              <a:rPr lang="en-US"/>
              <a:t> </a:t>
            </a:r>
            <a:endParaRPr/>
          </a:p>
          <a:p>
            <a:pPr marL="914400" lvl="1" indent="-341947" algn="l" rtl="0">
              <a:lnSpc>
                <a:spcPct val="115000"/>
              </a:lnSpc>
              <a:spcBef>
                <a:spcPts val="0"/>
              </a:spcBef>
              <a:spcAft>
                <a:spcPts val="0"/>
              </a:spcAft>
              <a:buSzPct val="100000"/>
              <a:buChar char="➢"/>
            </a:pPr>
            <a:r>
              <a:rPr lang="en-US"/>
              <a:t>Data visualization package for creating plots (The Matplotlib development team, 2023)</a:t>
            </a:r>
            <a:endParaRPr/>
          </a:p>
          <a:p>
            <a:pPr marL="457200" lvl="0" indent="-363537" algn="l" rtl="0">
              <a:lnSpc>
                <a:spcPct val="115000"/>
              </a:lnSpc>
              <a:spcBef>
                <a:spcPts val="0"/>
              </a:spcBef>
              <a:spcAft>
                <a:spcPts val="0"/>
              </a:spcAft>
              <a:buSzPct val="100000"/>
              <a:buChar char="❖"/>
            </a:pPr>
            <a:r>
              <a:rPr lang="en-US" b="1"/>
              <a:t>Seaborn</a:t>
            </a:r>
            <a:r>
              <a:rPr lang="en-US"/>
              <a:t> </a:t>
            </a:r>
            <a:endParaRPr/>
          </a:p>
          <a:p>
            <a:pPr marL="914400" lvl="1" indent="-341947" algn="l" rtl="0">
              <a:lnSpc>
                <a:spcPct val="115000"/>
              </a:lnSpc>
              <a:spcBef>
                <a:spcPts val="0"/>
              </a:spcBef>
              <a:spcAft>
                <a:spcPts val="0"/>
              </a:spcAft>
              <a:buSzPct val="100000"/>
              <a:buChar char="➢"/>
            </a:pPr>
            <a:r>
              <a:rPr lang="en-US"/>
              <a:t>High level interface data visualization package for graphing (Waskom, 2022)</a:t>
            </a:r>
            <a:endParaRPr/>
          </a:p>
        </p:txBody>
      </p:sp>
      <p:sp>
        <p:nvSpPr>
          <p:cNvPr id="1991" name="Google Shape;1991;g25b300356f9_0_50"/>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g25b300356f9_0_57"/>
          <p:cNvSpPr txBox="1">
            <a:spLocks noGrp="1"/>
          </p:cNvSpPr>
          <p:nvPr>
            <p:ph type="title"/>
          </p:nvPr>
        </p:nvSpPr>
        <p:spPr>
          <a:xfrm>
            <a:off x="2971800" y="3428998"/>
            <a:ext cx="3200400" cy="10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Results </a:t>
            </a:r>
            <a:endParaRPr/>
          </a:p>
        </p:txBody>
      </p:sp>
      <p:sp>
        <p:nvSpPr>
          <p:cNvPr id="1998" name="Google Shape;1998;g25b300356f9_0_57"/>
          <p:cNvSpPr txBox="1">
            <a:spLocks noGrp="1"/>
          </p:cNvSpPr>
          <p:nvPr>
            <p:ph type="title" idx="2"/>
          </p:nvPr>
        </p:nvSpPr>
        <p:spPr>
          <a:xfrm>
            <a:off x="2971800" y="2291459"/>
            <a:ext cx="2967600" cy="14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04</a:t>
            </a:r>
            <a:endParaRPr/>
          </a:p>
        </p:txBody>
      </p:sp>
      <p:pic>
        <p:nvPicPr>
          <p:cNvPr id="1999" name="Google Shape;1999;g25b300356f9_0_57"/>
          <p:cNvPicPr preferRelativeResize="0"/>
          <p:nvPr/>
        </p:nvPicPr>
        <p:blipFill>
          <a:blip r:embed="rId3">
            <a:alphaModFix/>
          </a:blip>
          <a:stretch>
            <a:fillRect/>
          </a:stretch>
        </p:blipFill>
        <p:spPr>
          <a:xfrm>
            <a:off x="308050" y="6055025"/>
            <a:ext cx="1154875" cy="5999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pic>
        <p:nvPicPr>
          <p:cNvPr id="2005" name="Google Shape;2005;g25b300356f9_0_71"/>
          <p:cNvPicPr preferRelativeResize="0">
            <a:picLocks noGrp="1"/>
          </p:cNvPicPr>
          <p:nvPr>
            <p:ph type="pic" idx="2"/>
          </p:nvPr>
        </p:nvPicPr>
        <p:blipFill rotWithShape="1">
          <a:blip r:embed="rId3">
            <a:alphaModFix/>
          </a:blip>
          <a:srcRect b="1835"/>
          <a:stretch/>
        </p:blipFill>
        <p:spPr>
          <a:xfrm>
            <a:off x="3482575" y="1462225"/>
            <a:ext cx="5589176" cy="4609526"/>
          </a:xfrm>
          <a:prstGeom prst="rect">
            <a:avLst/>
          </a:prstGeom>
        </p:spPr>
      </p:pic>
      <p:sp>
        <p:nvSpPr>
          <p:cNvPr id="2006" name="Google Shape;2006;g25b300356f9_0_71"/>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Feature Selection</a:t>
            </a:r>
            <a:endParaRPr/>
          </a:p>
        </p:txBody>
      </p:sp>
      <p:sp>
        <p:nvSpPr>
          <p:cNvPr id="2007" name="Google Shape;2007;g25b300356f9_0_71"/>
          <p:cNvSpPr txBox="1">
            <a:spLocks noGrp="1"/>
          </p:cNvSpPr>
          <p:nvPr>
            <p:ph type="body" idx="1"/>
          </p:nvPr>
        </p:nvSpPr>
        <p:spPr>
          <a:xfrm>
            <a:off x="365568" y="1317759"/>
            <a:ext cx="3117000" cy="4222500"/>
          </a:xfrm>
          <a:prstGeom prst="rect">
            <a:avLst/>
          </a:prstGeom>
        </p:spPr>
        <p:txBody>
          <a:bodyPr spcFirstLastPara="1" wrap="square" lIns="91425" tIns="45700" rIns="91425" bIns="45700" anchor="t" anchorCtr="0">
            <a:normAutofit/>
          </a:bodyPr>
          <a:lstStyle/>
          <a:p>
            <a:pPr marL="457200" lvl="0" indent="-387350" algn="l" rtl="0">
              <a:spcBef>
                <a:spcPts val="500"/>
              </a:spcBef>
              <a:spcAft>
                <a:spcPts val="0"/>
              </a:spcAft>
              <a:buSzPts val="2500"/>
              <a:buChar char="❖"/>
            </a:pPr>
            <a:r>
              <a:rPr lang="en-US"/>
              <a:t>Best performing number of features was 55 </a:t>
            </a:r>
            <a:endParaRPr/>
          </a:p>
          <a:p>
            <a:pPr marL="457200" lvl="0" indent="-387350" algn="l" rtl="0">
              <a:spcBef>
                <a:spcPts val="0"/>
              </a:spcBef>
              <a:spcAft>
                <a:spcPts val="0"/>
              </a:spcAft>
              <a:buSzPts val="2500"/>
              <a:buChar char="❖"/>
            </a:pPr>
            <a:r>
              <a:rPr lang="en-US"/>
              <a:t>Features selected included: </a:t>
            </a:r>
            <a:endParaRPr/>
          </a:p>
          <a:p>
            <a:pPr marL="914400" lvl="1" indent="-361950" algn="l" rtl="0">
              <a:spcBef>
                <a:spcPts val="0"/>
              </a:spcBef>
              <a:spcAft>
                <a:spcPts val="0"/>
              </a:spcAft>
              <a:buSzPts val="2100"/>
              <a:buChar char="➢"/>
            </a:pPr>
            <a:r>
              <a:rPr lang="en-US"/>
              <a:t>amt (amount)</a:t>
            </a:r>
            <a:endParaRPr/>
          </a:p>
          <a:p>
            <a:pPr marL="914400" lvl="1" indent="-361950" algn="l" rtl="0">
              <a:spcBef>
                <a:spcPts val="0"/>
              </a:spcBef>
              <a:spcAft>
                <a:spcPts val="0"/>
              </a:spcAft>
              <a:buSzPts val="2100"/>
              <a:buChar char="➢"/>
            </a:pPr>
            <a:r>
              <a:rPr lang="en-US"/>
              <a:t>gender</a:t>
            </a:r>
            <a:endParaRPr/>
          </a:p>
          <a:p>
            <a:pPr marL="914400" lvl="1" indent="-361950" algn="l" rtl="0">
              <a:spcBef>
                <a:spcPts val="0"/>
              </a:spcBef>
              <a:spcAft>
                <a:spcPts val="0"/>
              </a:spcAft>
              <a:buSzPts val="2100"/>
              <a:buChar char="➢"/>
            </a:pPr>
            <a:r>
              <a:rPr lang="en-US"/>
              <a:t>lat (latitude) </a:t>
            </a:r>
            <a:endParaRPr/>
          </a:p>
          <a:p>
            <a:pPr marL="914400" lvl="1" indent="-361950" algn="l" rtl="0">
              <a:spcBef>
                <a:spcPts val="0"/>
              </a:spcBef>
              <a:spcAft>
                <a:spcPts val="0"/>
              </a:spcAft>
              <a:buSzPts val="2100"/>
              <a:buChar char="➢"/>
            </a:pPr>
            <a:r>
              <a:rPr lang="en-US"/>
              <a:t>long (longitude) </a:t>
            </a:r>
            <a:endParaRPr/>
          </a:p>
          <a:p>
            <a:pPr marL="914400" lvl="1" indent="-361950" algn="l" rtl="0">
              <a:spcBef>
                <a:spcPts val="0"/>
              </a:spcBef>
              <a:spcAft>
                <a:spcPts val="0"/>
              </a:spcAft>
              <a:buSzPts val="2100"/>
              <a:buChar char="➢"/>
            </a:pPr>
            <a:r>
              <a:rPr lang="en-US"/>
              <a:t>year</a:t>
            </a:r>
            <a:endParaRPr/>
          </a:p>
          <a:p>
            <a:pPr marL="914400" lvl="1" indent="-361950" algn="l" rtl="0">
              <a:spcBef>
                <a:spcPts val="0"/>
              </a:spcBef>
              <a:spcAft>
                <a:spcPts val="0"/>
              </a:spcAft>
              <a:buSzPts val="2100"/>
              <a:buChar char="➢"/>
            </a:pPr>
            <a:r>
              <a:rPr lang="en-US"/>
              <a:t>age</a:t>
            </a:r>
            <a:endParaRPr/>
          </a:p>
        </p:txBody>
      </p:sp>
      <p:sp>
        <p:nvSpPr>
          <p:cNvPr id="2008" name="Google Shape;2008;g25b300356f9_0_71"/>
          <p:cNvSpPr txBox="1">
            <a:spLocks noGrp="1"/>
          </p:cNvSpPr>
          <p:nvPr>
            <p:ph type="sldNum" idx="12"/>
          </p:nvPr>
        </p:nvSpPr>
        <p:spPr>
          <a:xfrm>
            <a:off x="8149167" y="6155266"/>
            <a:ext cx="6540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g25b300356f9_0_64"/>
          <p:cNvSpPr txBox="1">
            <a:spLocks noGrp="1"/>
          </p:cNvSpPr>
          <p:nvPr>
            <p:ph type="title"/>
          </p:nvPr>
        </p:nvSpPr>
        <p:spPr>
          <a:xfrm>
            <a:off x="365543" y="20796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Performance of models on original dataset using RobustScalar containing all features vs selected features </a:t>
            </a:r>
            <a:endParaRPr/>
          </a:p>
        </p:txBody>
      </p:sp>
      <p:sp>
        <p:nvSpPr>
          <p:cNvPr id="2015" name="Google Shape;2015;g25b300356f9_0_64"/>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graphicFrame>
        <p:nvGraphicFramePr>
          <p:cNvPr id="2016" name="Google Shape;2016;g25b300356f9_0_64"/>
          <p:cNvGraphicFramePr/>
          <p:nvPr/>
        </p:nvGraphicFramePr>
        <p:xfrm>
          <a:off x="365550" y="1462225"/>
          <a:ext cx="8444700" cy="4238725"/>
        </p:xfrm>
        <a:graphic>
          <a:graphicData uri="http://schemas.openxmlformats.org/drawingml/2006/table">
            <a:tbl>
              <a:tblPr>
                <a:noFill/>
                <a:tableStyleId>{5014C525-3BE9-49F2-B8C8-1EF2F9755B0B}</a:tableStyleId>
              </a:tblPr>
              <a:tblGrid>
                <a:gridCol w="4222350">
                  <a:extLst>
                    <a:ext uri="{9D8B030D-6E8A-4147-A177-3AD203B41FA5}">
                      <a16:colId xmlns:a16="http://schemas.microsoft.com/office/drawing/2014/main" val="20000"/>
                    </a:ext>
                  </a:extLst>
                </a:gridCol>
                <a:gridCol w="4222350">
                  <a:extLst>
                    <a:ext uri="{9D8B030D-6E8A-4147-A177-3AD203B41FA5}">
                      <a16:colId xmlns:a16="http://schemas.microsoft.com/office/drawing/2014/main" val="20001"/>
                    </a:ext>
                  </a:extLst>
                </a:gridCol>
              </a:tblGrid>
              <a:tr h="42387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2017" name="Google Shape;2017;g25b300356f9_0_64"/>
          <p:cNvPicPr preferRelativeResize="0"/>
          <p:nvPr/>
        </p:nvPicPr>
        <p:blipFill>
          <a:blip r:embed="rId3">
            <a:alphaModFix/>
          </a:blip>
          <a:stretch>
            <a:fillRect/>
          </a:stretch>
        </p:blipFill>
        <p:spPr>
          <a:xfrm>
            <a:off x="219150" y="1391025"/>
            <a:ext cx="4388524" cy="4507175"/>
          </a:xfrm>
          <a:prstGeom prst="rect">
            <a:avLst/>
          </a:prstGeom>
          <a:noFill/>
          <a:ln>
            <a:noFill/>
          </a:ln>
        </p:spPr>
      </p:pic>
      <p:pic>
        <p:nvPicPr>
          <p:cNvPr id="2018" name="Google Shape;2018;g25b300356f9_0_64"/>
          <p:cNvPicPr preferRelativeResize="0"/>
          <p:nvPr/>
        </p:nvPicPr>
        <p:blipFill>
          <a:blip r:embed="rId4">
            <a:alphaModFix/>
          </a:blip>
          <a:stretch>
            <a:fillRect/>
          </a:stretch>
        </p:blipFill>
        <p:spPr>
          <a:xfrm>
            <a:off x="4607675" y="1391025"/>
            <a:ext cx="4278301" cy="4507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23"/>
        <p:cNvGrpSpPr/>
        <p:nvPr/>
      </p:nvGrpSpPr>
      <p:grpSpPr>
        <a:xfrm>
          <a:off x="0" y="0"/>
          <a:ext cx="0" cy="0"/>
          <a:chOff x="0" y="0"/>
          <a:chExt cx="0" cy="0"/>
        </a:xfrm>
      </p:grpSpPr>
      <p:sp>
        <p:nvSpPr>
          <p:cNvPr id="2024" name="Google Shape;2024;g25b300356f9_0_102"/>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ROC Curves for Random Over Sampling</a:t>
            </a:r>
            <a:endParaRPr/>
          </a:p>
        </p:txBody>
      </p:sp>
      <p:sp>
        <p:nvSpPr>
          <p:cNvPr id="2025" name="Google Shape;2025;g25b300356f9_0_102"/>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pic>
        <p:nvPicPr>
          <p:cNvPr id="2026" name="Google Shape;2026;g25b300356f9_0_102"/>
          <p:cNvPicPr preferRelativeResize="0"/>
          <p:nvPr/>
        </p:nvPicPr>
        <p:blipFill>
          <a:blip r:embed="rId3">
            <a:alphaModFix/>
          </a:blip>
          <a:stretch>
            <a:fillRect/>
          </a:stretch>
        </p:blipFill>
        <p:spPr>
          <a:xfrm>
            <a:off x="287325" y="1092675"/>
            <a:ext cx="8725374" cy="4670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g25b300356f9_0_119"/>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ROC Curves for Random Over Sampling (Selected Features) </a:t>
            </a:r>
            <a:endParaRPr/>
          </a:p>
        </p:txBody>
      </p:sp>
      <p:sp>
        <p:nvSpPr>
          <p:cNvPr id="2033" name="Google Shape;2033;g25b300356f9_0_119"/>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pic>
        <p:nvPicPr>
          <p:cNvPr id="2034" name="Google Shape;2034;g25b300356f9_0_119"/>
          <p:cNvPicPr preferRelativeResize="0"/>
          <p:nvPr/>
        </p:nvPicPr>
        <p:blipFill>
          <a:blip r:embed="rId3">
            <a:alphaModFix/>
          </a:blip>
          <a:stretch>
            <a:fillRect/>
          </a:stretch>
        </p:blipFill>
        <p:spPr>
          <a:xfrm>
            <a:off x="247175" y="1484126"/>
            <a:ext cx="8681501" cy="43447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g25b300356f9_0_137"/>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ROC Curves for SMOTE (Selected Features)</a:t>
            </a:r>
            <a:endParaRPr/>
          </a:p>
        </p:txBody>
      </p:sp>
      <p:sp>
        <p:nvSpPr>
          <p:cNvPr id="2041" name="Google Shape;2041;g25b300356f9_0_137"/>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pic>
        <p:nvPicPr>
          <p:cNvPr id="2042" name="Google Shape;2042;g25b300356f9_0_137"/>
          <p:cNvPicPr preferRelativeResize="0"/>
          <p:nvPr/>
        </p:nvPicPr>
        <p:blipFill>
          <a:blip r:embed="rId3">
            <a:alphaModFix/>
          </a:blip>
          <a:stretch>
            <a:fillRect/>
          </a:stretch>
        </p:blipFill>
        <p:spPr>
          <a:xfrm>
            <a:off x="365575" y="1074700"/>
            <a:ext cx="8444700" cy="4772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g25b300356f9_0_82"/>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Performance of models with no outliers containing all features vs selected features</a:t>
            </a:r>
            <a:endParaRPr/>
          </a:p>
        </p:txBody>
      </p:sp>
      <p:sp>
        <p:nvSpPr>
          <p:cNvPr id="2049" name="Google Shape;2049;g25b300356f9_0_82"/>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graphicFrame>
        <p:nvGraphicFramePr>
          <p:cNvPr id="2050" name="Google Shape;2050;g25b300356f9_0_82"/>
          <p:cNvGraphicFramePr/>
          <p:nvPr/>
        </p:nvGraphicFramePr>
        <p:xfrm>
          <a:off x="365550" y="1709925"/>
          <a:ext cx="8444700" cy="4063725"/>
        </p:xfrm>
        <a:graphic>
          <a:graphicData uri="http://schemas.openxmlformats.org/drawingml/2006/table">
            <a:tbl>
              <a:tblPr>
                <a:noFill/>
                <a:tableStyleId>{5014C525-3BE9-49F2-B8C8-1EF2F9755B0B}</a:tableStyleId>
              </a:tblPr>
              <a:tblGrid>
                <a:gridCol w="4222350">
                  <a:extLst>
                    <a:ext uri="{9D8B030D-6E8A-4147-A177-3AD203B41FA5}">
                      <a16:colId xmlns:a16="http://schemas.microsoft.com/office/drawing/2014/main" val="20000"/>
                    </a:ext>
                  </a:extLst>
                </a:gridCol>
                <a:gridCol w="4222350">
                  <a:extLst>
                    <a:ext uri="{9D8B030D-6E8A-4147-A177-3AD203B41FA5}">
                      <a16:colId xmlns:a16="http://schemas.microsoft.com/office/drawing/2014/main" val="20001"/>
                    </a:ext>
                  </a:extLst>
                </a:gridCol>
              </a:tblGrid>
              <a:tr h="406372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2051" name="Google Shape;2051;g25b300356f9_0_82"/>
          <p:cNvPicPr preferRelativeResize="0"/>
          <p:nvPr/>
        </p:nvPicPr>
        <p:blipFill>
          <a:blip r:embed="rId3">
            <a:alphaModFix/>
          </a:blip>
          <a:stretch>
            <a:fillRect/>
          </a:stretch>
        </p:blipFill>
        <p:spPr>
          <a:xfrm>
            <a:off x="214150" y="1369075"/>
            <a:ext cx="4373750" cy="4546626"/>
          </a:xfrm>
          <a:prstGeom prst="rect">
            <a:avLst/>
          </a:prstGeom>
          <a:noFill/>
          <a:ln>
            <a:noFill/>
          </a:ln>
        </p:spPr>
      </p:pic>
      <p:pic>
        <p:nvPicPr>
          <p:cNvPr id="2052" name="Google Shape;2052;g25b300356f9_0_82"/>
          <p:cNvPicPr preferRelativeResize="0"/>
          <p:nvPr/>
        </p:nvPicPr>
        <p:blipFill>
          <a:blip r:embed="rId4">
            <a:alphaModFix/>
          </a:blip>
          <a:stretch>
            <a:fillRect/>
          </a:stretch>
        </p:blipFill>
        <p:spPr>
          <a:xfrm>
            <a:off x="4587900" y="1350050"/>
            <a:ext cx="4329374" cy="4546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sp>
        <p:nvSpPr>
          <p:cNvPr id="2058" name="Google Shape;2058;g25b300356f9_0_112"/>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ROC Curves for Random Under sampling</a:t>
            </a:r>
            <a:endParaRPr/>
          </a:p>
        </p:txBody>
      </p:sp>
      <p:sp>
        <p:nvSpPr>
          <p:cNvPr id="2059" name="Google Shape;2059;g25b300356f9_0_112"/>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pic>
        <p:nvPicPr>
          <p:cNvPr id="2060" name="Google Shape;2060;g25b300356f9_0_112"/>
          <p:cNvPicPr preferRelativeResize="0"/>
          <p:nvPr/>
        </p:nvPicPr>
        <p:blipFill>
          <a:blip r:embed="rId3">
            <a:alphaModFix/>
          </a:blip>
          <a:stretch>
            <a:fillRect/>
          </a:stretch>
        </p:blipFill>
        <p:spPr>
          <a:xfrm>
            <a:off x="152400" y="1092900"/>
            <a:ext cx="8839199" cy="4811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Google Shape;2066;g25b300356f9_0_129"/>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ROC Curves for Random Under sampling (Selected Features)</a:t>
            </a:r>
            <a:endParaRPr/>
          </a:p>
        </p:txBody>
      </p:sp>
      <p:sp>
        <p:nvSpPr>
          <p:cNvPr id="2067" name="Google Shape;2067;g25b300356f9_0_129"/>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pic>
        <p:nvPicPr>
          <p:cNvPr id="2068" name="Google Shape;2068;g25b300356f9_0_129"/>
          <p:cNvPicPr preferRelativeResize="0"/>
          <p:nvPr/>
        </p:nvPicPr>
        <p:blipFill>
          <a:blip r:embed="rId3">
            <a:alphaModFix/>
          </a:blip>
          <a:stretch>
            <a:fillRect/>
          </a:stretch>
        </p:blipFill>
        <p:spPr>
          <a:xfrm>
            <a:off x="152400" y="1462225"/>
            <a:ext cx="8839200" cy="4471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g25b1491a2ee_0_0"/>
          <p:cNvSpPr txBox="1">
            <a:spLocks noGrp="1"/>
          </p:cNvSpPr>
          <p:nvPr>
            <p:ph type="title"/>
          </p:nvPr>
        </p:nvSpPr>
        <p:spPr>
          <a:xfrm>
            <a:off x="2971800" y="3428998"/>
            <a:ext cx="3200400" cy="10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Understanding Credit Card Fraud</a:t>
            </a:r>
            <a:endParaRPr/>
          </a:p>
        </p:txBody>
      </p:sp>
      <p:sp>
        <p:nvSpPr>
          <p:cNvPr id="1845" name="Google Shape;1845;g25b1491a2ee_0_0"/>
          <p:cNvSpPr txBox="1">
            <a:spLocks noGrp="1"/>
          </p:cNvSpPr>
          <p:nvPr>
            <p:ph type="title" idx="2"/>
          </p:nvPr>
        </p:nvSpPr>
        <p:spPr>
          <a:xfrm>
            <a:off x="2971800" y="1548384"/>
            <a:ext cx="2967600" cy="14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01</a:t>
            </a:r>
            <a:endParaRPr/>
          </a:p>
        </p:txBody>
      </p:sp>
      <p:pic>
        <p:nvPicPr>
          <p:cNvPr id="1846" name="Google Shape;1846;g25b1491a2ee_0_0"/>
          <p:cNvPicPr preferRelativeResize="0"/>
          <p:nvPr/>
        </p:nvPicPr>
        <p:blipFill>
          <a:blip r:embed="rId3">
            <a:alphaModFix/>
          </a:blip>
          <a:stretch>
            <a:fillRect/>
          </a:stretch>
        </p:blipFill>
        <p:spPr>
          <a:xfrm>
            <a:off x="308050" y="6055025"/>
            <a:ext cx="1154875" cy="59993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g25b300356f9_0_145"/>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Comparing Results with Previous Studies </a:t>
            </a:r>
            <a:endParaRPr/>
          </a:p>
        </p:txBody>
      </p:sp>
      <p:sp>
        <p:nvSpPr>
          <p:cNvPr id="2075" name="Google Shape;2075;g25b300356f9_0_145"/>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a:bodyPr>
          <a:lstStyle/>
          <a:p>
            <a:pPr marL="457200" lvl="0" indent="-387350" algn="l" rtl="0">
              <a:spcBef>
                <a:spcPts val="500"/>
              </a:spcBef>
              <a:spcAft>
                <a:spcPts val="0"/>
              </a:spcAft>
              <a:buSzPts val="2500"/>
              <a:buChar char="❖"/>
            </a:pPr>
            <a:r>
              <a:rPr lang="en-US"/>
              <a:t>In this study, models created with original dataset that underwent under sampling and containing all features (Table 1) achieved somewhat better performance than Afriyie et al. (2023)</a:t>
            </a:r>
            <a:endParaRPr/>
          </a:p>
          <a:p>
            <a:pPr marL="914400" lvl="1" indent="-361950" algn="l" rtl="0">
              <a:spcBef>
                <a:spcPts val="0"/>
              </a:spcBef>
              <a:spcAft>
                <a:spcPts val="0"/>
              </a:spcAft>
              <a:buSzPts val="2100"/>
              <a:buChar char="➢"/>
            </a:pPr>
            <a:r>
              <a:rPr lang="en-US"/>
              <a:t>Logistic regression and decision tree model had an accuracy of approximately 96% in comparison to 92% in their study </a:t>
            </a:r>
            <a:endParaRPr/>
          </a:p>
          <a:p>
            <a:pPr marL="914400" lvl="1" indent="-361950" algn="l" rtl="0">
              <a:spcBef>
                <a:spcPts val="0"/>
              </a:spcBef>
              <a:spcAft>
                <a:spcPts val="0"/>
              </a:spcAft>
              <a:buSzPts val="2100"/>
              <a:buChar char="➢"/>
            </a:pPr>
            <a:r>
              <a:rPr lang="en-US"/>
              <a:t>F1 score of models in both studies were however relatively weak</a:t>
            </a:r>
            <a:endParaRPr/>
          </a:p>
          <a:p>
            <a:pPr marL="914400" lvl="1" indent="-361950" algn="l" rtl="0">
              <a:spcBef>
                <a:spcPts val="0"/>
              </a:spcBef>
              <a:spcAft>
                <a:spcPts val="0"/>
              </a:spcAft>
              <a:buSzPts val="2100"/>
              <a:buChar char="➢"/>
            </a:pPr>
            <a:r>
              <a:rPr lang="en-US"/>
              <a:t>Recall of the positive class were relatively similar</a:t>
            </a:r>
            <a:endParaRPr/>
          </a:p>
          <a:p>
            <a:pPr marL="914400" lvl="1" indent="-361950" algn="l" rtl="0">
              <a:spcBef>
                <a:spcPts val="0"/>
              </a:spcBef>
              <a:spcAft>
                <a:spcPts val="0"/>
              </a:spcAft>
              <a:buSzPts val="2100"/>
              <a:buChar char="➢"/>
            </a:pPr>
            <a:r>
              <a:rPr lang="en-US"/>
              <a:t>Precision for the positive class in both sets of models were low </a:t>
            </a:r>
            <a:endParaRPr/>
          </a:p>
          <a:p>
            <a:pPr marL="1371600" lvl="0" indent="0" algn="l" rtl="0">
              <a:spcBef>
                <a:spcPts val="500"/>
              </a:spcBef>
              <a:spcAft>
                <a:spcPts val="0"/>
              </a:spcAft>
              <a:buNone/>
            </a:pPr>
            <a:endParaRPr/>
          </a:p>
        </p:txBody>
      </p:sp>
      <p:sp>
        <p:nvSpPr>
          <p:cNvPr id="2076" name="Google Shape;2076;g25b300356f9_0_145"/>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pic>
        <p:nvPicPr>
          <p:cNvPr id="2077" name="Google Shape;2077;g25b300356f9_0_145"/>
          <p:cNvPicPr preferRelativeResize="0"/>
          <p:nvPr/>
        </p:nvPicPr>
        <p:blipFill>
          <a:blip r:embed="rId3">
            <a:alphaModFix/>
          </a:blip>
          <a:stretch>
            <a:fillRect/>
          </a:stretch>
        </p:blipFill>
        <p:spPr>
          <a:xfrm>
            <a:off x="801475" y="4351050"/>
            <a:ext cx="7326525" cy="1558500"/>
          </a:xfrm>
          <a:prstGeom prst="rect">
            <a:avLst/>
          </a:prstGeom>
          <a:noFill/>
          <a:ln>
            <a:noFill/>
          </a:ln>
        </p:spPr>
      </p:pic>
      <p:sp>
        <p:nvSpPr>
          <p:cNvPr id="2078" name="Google Shape;2078;g25b300356f9_0_145"/>
          <p:cNvSpPr txBox="1"/>
          <p:nvPr/>
        </p:nvSpPr>
        <p:spPr>
          <a:xfrm>
            <a:off x="1602850" y="5790175"/>
            <a:ext cx="25320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Source: Afriye et al. (2023)</a:t>
            </a:r>
            <a:endParaRPr>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sp>
        <p:nvSpPr>
          <p:cNvPr id="2084" name="Google Shape;2084;g25b300356f9_0_154"/>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Comparing Results with Previous Studies </a:t>
            </a:r>
            <a:endParaRPr/>
          </a:p>
        </p:txBody>
      </p:sp>
      <p:sp>
        <p:nvSpPr>
          <p:cNvPr id="2085" name="Google Shape;2085;g25b300356f9_0_154"/>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a:bodyPr>
          <a:lstStyle/>
          <a:p>
            <a:pPr marL="457200" lvl="0" indent="-387350" algn="l" rtl="0">
              <a:lnSpc>
                <a:spcPct val="115000"/>
              </a:lnSpc>
              <a:spcBef>
                <a:spcPts val="500"/>
              </a:spcBef>
              <a:spcAft>
                <a:spcPts val="0"/>
              </a:spcAft>
              <a:buSzPts val="2500"/>
              <a:buChar char="❖"/>
            </a:pPr>
            <a:r>
              <a:rPr lang="en-US"/>
              <a:t>Similar to what was observed in Alabrah’s (2023) study, models created with the original dataset using RobustScalar had higher performance in comparison to models containing no outliers in terms of precision, MCC, and F1 score </a:t>
            </a:r>
            <a:endParaRPr/>
          </a:p>
          <a:p>
            <a:pPr marL="457200" lvl="0" indent="-387350" algn="l" rtl="0">
              <a:lnSpc>
                <a:spcPct val="115000"/>
              </a:lnSpc>
              <a:spcBef>
                <a:spcPts val="0"/>
              </a:spcBef>
              <a:spcAft>
                <a:spcPts val="0"/>
              </a:spcAft>
              <a:buSzPts val="2500"/>
              <a:buChar char="❖"/>
            </a:pPr>
            <a:r>
              <a:rPr lang="en-US"/>
              <a:t>Almost in line with the findings of Afriyie et al. (2023) and Haddab (2022), random forest with random over sampling was the best performing classifier </a:t>
            </a:r>
            <a:endParaRPr/>
          </a:p>
          <a:p>
            <a:pPr marL="914400" lvl="1" indent="-361950" algn="l" rtl="0">
              <a:lnSpc>
                <a:spcPct val="115000"/>
              </a:lnSpc>
              <a:spcBef>
                <a:spcPts val="0"/>
              </a:spcBef>
              <a:spcAft>
                <a:spcPts val="0"/>
              </a:spcAft>
              <a:buSzPts val="2100"/>
              <a:buChar char="➢"/>
            </a:pPr>
            <a:r>
              <a:rPr lang="en-US"/>
              <a:t>With criterion set to entropy and a maximum depth of 25</a:t>
            </a:r>
            <a:endParaRPr/>
          </a:p>
        </p:txBody>
      </p:sp>
      <p:sp>
        <p:nvSpPr>
          <p:cNvPr id="2086" name="Google Shape;2086;g25b300356f9_0_154"/>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sp>
        <p:nvSpPr>
          <p:cNvPr id="2092" name="Google Shape;2092;g25b300356f9_0_161"/>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Limitations and Recommendations</a:t>
            </a:r>
            <a:endParaRPr/>
          </a:p>
        </p:txBody>
      </p:sp>
      <p:sp>
        <p:nvSpPr>
          <p:cNvPr id="2093" name="Google Shape;2093;g25b300356f9_0_161"/>
          <p:cNvSpPr txBox="1">
            <a:spLocks noGrp="1"/>
          </p:cNvSpPr>
          <p:nvPr>
            <p:ph type="body" idx="1"/>
          </p:nvPr>
        </p:nvSpPr>
        <p:spPr>
          <a:xfrm>
            <a:off x="365575" y="1472174"/>
            <a:ext cx="8444700" cy="4447800"/>
          </a:xfrm>
          <a:prstGeom prst="rect">
            <a:avLst/>
          </a:prstGeom>
        </p:spPr>
        <p:txBody>
          <a:bodyPr spcFirstLastPara="1" wrap="square" lIns="91425" tIns="45700" rIns="91425" bIns="45700" anchor="t" anchorCtr="0">
            <a:normAutofit fontScale="85000" lnSpcReduction="10000"/>
          </a:bodyPr>
          <a:lstStyle/>
          <a:p>
            <a:pPr marL="457200" lvl="0" indent="-363537" algn="l" rtl="0">
              <a:lnSpc>
                <a:spcPct val="115000"/>
              </a:lnSpc>
              <a:spcBef>
                <a:spcPts val="500"/>
              </a:spcBef>
              <a:spcAft>
                <a:spcPts val="0"/>
              </a:spcAft>
              <a:buSzPct val="100000"/>
              <a:buChar char="❖"/>
            </a:pPr>
            <a:r>
              <a:rPr lang="en-US"/>
              <a:t>Selection of hyperparameter tuning algorithm </a:t>
            </a:r>
            <a:endParaRPr/>
          </a:p>
          <a:p>
            <a:pPr marL="914400" lvl="1" indent="-341947" algn="l" rtl="0">
              <a:lnSpc>
                <a:spcPct val="115000"/>
              </a:lnSpc>
              <a:spcBef>
                <a:spcPts val="0"/>
              </a:spcBef>
              <a:spcAft>
                <a:spcPts val="0"/>
              </a:spcAft>
              <a:buSzPct val="100000"/>
              <a:buChar char="➢"/>
            </a:pPr>
            <a:r>
              <a:rPr lang="en-US"/>
              <a:t>Only values selected by the user enter the grid space, leaving out other potential values that offer a more optimal set </a:t>
            </a:r>
            <a:endParaRPr/>
          </a:p>
          <a:p>
            <a:pPr marL="914400" lvl="1" indent="-341947" algn="l" rtl="0">
              <a:lnSpc>
                <a:spcPct val="115000"/>
              </a:lnSpc>
              <a:spcBef>
                <a:spcPts val="0"/>
              </a:spcBef>
              <a:spcAft>
                <a:spcPts val="0"/>
              </a:spcAft>
              <a:buSzPct val="100000"/>
              <a:buChar char="➢"/>
            </a:pPr>
            <a:r>
              <a:rPr lang="en-US"/>
              <a:t>Adopt Bayesian optimization as a potential alternative (Gupta, 2020)</a:t>
            </a:r>
            <a:endParaRPr/>
          </a:p>
          <a:p>
            <a:pPr marL="457200" lvl="0" indent="-363537" algn="l" rtl="0">
              <a:lnSpc>
                <a:spcPct val="115000"/>
              </a:lnSpc>
              <a:spcBef>
                <a:spcPts val="0"/>
              </a:spcBef>
              <a:spcAft>
                <a:spcPts val="0"/>
              </a:spcAft>
              <a:buSzPct val="100000"/>
              <a:buChar char="❖"/>
            </a:pPr>
            <a:r>
              <a:rPr lang="en-US"/>
              <a:t>Utilizing ROC AUC as a performance metric </a:t>
            </a:r>
            <a:endParaRPr/>
          </a:p>
          <a:p>
            <a:pPr marL="914400" lvl="1" indent="-341947" algn="l" rtl="0">
              <a:lnSpc>
                <a:spcPct val="115000"/>
              </a:lnSpc>
              <a:spcBef>
                <a:spcPts val="0"/>
              </a:spcBef>
              <a:spcAft>
                <a:spcPts val="0"/>
              </a:spcAft>
              <a:buSzPct val="100000"/>
              <a:buChar char="➢"/>
            </a:pPr>
            <a:r>
              <a:rPr lang="en-US"/>
              <a:t>Provided overly optimistic results, biased towards the negative class, which is legitimate transactions </a:t>
            </a:r>
            <a:endParaRPr/>
          </a:p>
          <a:p>
            <a:pPr marL="914400" lvl="1" indent="-341947" algn="l" rtl="0">
              <a:lnSpc>
                <a:spcPct val="115000"/>
              </a:lnSpc>
              <a:spcBef>
                <a:spcPts val="0"/>
              </a:spcBef>
              <a:spcAft>
                <a:spcPts val="0"/>
              </a:spcAft>
              <a:buSzPct val="100000"/>
              <a:buChar char="➢"/>
            </a:pPr>
            <a:r>
              <a:rPr lang="en-US"/>
              <a:t>Employ instead precision-recall curves since more emphasis is given to the minority class (Brownlee, 2020)</a:t>
            </a:r>
            <a:endParaRPr/>
          </a:p>
          <a:p>
            <a:pPr marL="457200" lvl="0" indent="-363537" algn="l" rtl="0">
              <a:lnSpc>
                <a:spcPct val="115000"/>
              </a:lnSpc>
              <a:spcBef>
                <a:spcPts val="0"/>
              </a:spcBef>
              <a:spcAft>
                <a:spcPts val="0"/>
              </a:spcAft>
              <a:buSzPct val="100000"/>
              <a:buChar char="❖"/>
            </a:pPr>
            <a:r>
              <a:rPr lang="en-US"/>
              <a:t>Examined limited machine learning algorithms </a:t>
            </a:r>
            <a:endParaRPr/>
          </a:p>
          <a:p>
            <a:pPr marL="914400" lvl="1" indent="-341947" algn="l" rtl="0">
              <a:lnSpc>
                <a:spcPct val="115000"/>
              </a:lnSpc>
              <a:spcBef>
                <a:spcPts val="0"/>
              </a:spcBef>
              <a:spcAft>
                <a:spcPts val="0"/>
              </a:spcAft>
              <a:buSzPct val="100000"/>
              <a:buChar char="➢"/>
            </a:pPr>
            <a:r>
              <a:rPr lang="en-US"/>
              <a:t>Other supervised machine learning algorithms may be better classifiers for distinguishing the two types of transactions</a:t>
            </a:r>
            <a:endParaRPr/>
          </a:p>
          <a:p>
            <a:pPr marL="914400" lvl="1" indent="-341947" algn="l" rtl="0">
              <a:lnSpc>
                <a:spcPct val="115000"/>
              </a:lnSpc>
              <a:spcBef>
                <a:spcPts val="0"/>
              </a:spcBef>
              <a:spcAft>
                <a:spcPts val="0"/>
              </a:spcAft>
              <a:buSzPct val="100000"/>
              <a:buChar char="➢"/>
            </a:pPr>
            <a:r>
              <a:rPr lang="en-US"/>
              <a:t>Consider Support Vector Machine (SVM), Naive Bayes, and among others</a:t>
            </a:r>
            <a:endParaRPr/>
          </a:p>
          <a:p>
            <a:pPr marL="0" lvl="0" indent="0" algn="l" rtl="0">
              <a:spcBef>
                <a:spcPts val="500"/>
              </a:spcBef>
              <a:spcAft>
                <a:spcPts val="0"/>
              </a:spcAft>
              <a:buNone/>
            </a:pPr>
            <a:r>
              <a:rPr lang="en-US"/>
              <a:t>  </a:t>
            </a:r>
            <a:endParaRPr/>
          </a:p>
        </p:txBody>
      </p:sp>
      <p:sp>
        <p:nvSpPr>
          <p:cNvPr id="2094" name="Google Shape;2094;g25b300356f9_0_161"/>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g25b300356f9_0_168"/>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Conclusion </a:t>
            </a:r>
            <a:endParaRPr/>
          </a:p>
        </p:txBody>
      </p:sp>
      <p:sp>
        <p:nvSpPr>
          <p:cNvPr id="2101" name="Google Shape;2101;g25b300356f9_0_168"/>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lnSpcReduction="10000"/>
          </a:bodyPr>
          <a:lstStyle/>
          <a:p>
            <a:pPr marL="457200" lvl="0" indent="-387350" algn="l" rtl="0">
              <a:lnSpc>
                <a:spcPct val="115000"/>
              </a:lnSpc>
              <a:spcBef>
                <a:spcPts val="500"/>
              </a:spcBef>
              <a:spcAft>
                <a:spcPts val="0"/>
              </a:spcAft>
              <a:buSzPts val="2500"/>
              <a:buChar char="❖"/>
            </a:pPr>
            <a:r>
              <a:rPr lang="en-US"/>
              <a:t>Creating a fraud detection model is a continuous process</a:t>
            </a:r>
            <a:endParaRPr/>
          </a:p>
          <a:p>
            <a:pPr marL="457200" lvl="0" indent="-387350" algn="l" rtl="0">
              <a:lnSpc>
                <a:spcPct val="115000"/>
              </a:lnSpc>
              <a:spcBef>
                <a:spcPts val="0"/>
              </a:spcBef>
              <a:spcAft>
                <a:spcPts val="0"/>
              </a:spcAft>
              <a:buSzPts val="2500"/>
              <a:buChar char="❖"/>
            </a:pPr>
            <a:r>
              <a:rPr lang="en-US"/>
              <a:t>Explored three resampling techniques with three machine learning algorithms, examined performance of models with and without outliers and with selected features</a:t>
            </a:r>
            <a:endParaRPr/>
          </a:p>
          <a:p>
            <a:pPr marL="914400" lvl="1" indent="-361950" algn="l" rtl="0">
              <a:lnSpc>
                <a:spcPct val="115000"/>
              </a:lnSpc>
              <a:spcBef>
                <a:spcPts val="0"/>
              </a:spcBef>
              <a:spcAft>
                <a:spcPts val="0"/>
              </a:spcAft>
              <a:buSzPts val="2100"/>
              <a:buChar char="➢"/>
            </a:pPr>
            <a:r>
              <a:rPr lang="en-US"/>
              <a:t>Three resampling techniques employed were random under sampling, random over sampling, and SMOTE</a:t>
            </a:r>
            <a:endParaRPr/>
          </a:p>
          <a:p>
            <a:pPr marL="914400" lvl="1" indent="-361950" algn="l" rtl="0">
              <a:lnSpc>
                <a:spcPct val="115000"/>
              </a:lnSpc>
              <a:spcBef>
                <a:spcPts val="0"/>
              </a:spcBef>
              <a:spcAft>
                <a:spcPts val="0"/>
              </a:spcAft>
              <a:buSzPts val="2100"/>
              <a:buChar char="➢"/>
            </a:pPr>
            <a:r>
              <a:rPr lang="en-US"/>
              <a:t>Three machine learning algorithms were logistic regression, decision tree, and random forest</a:t>
            </a:r>
            <a:endParaRPr/>
          </a:p>
          <a:p>
            <a:pPr marL="914400" lvl="1" indent="-361950" algn="l" rtl="0">
              <a:lnSpc>
                <a:spcPct val="115000"/>
              </a:lnSpc>
              <a:spcBef>
                <a:spcPts val="0"/>
              </a:spcBef>
              <a:spcAft>
                <a:spcPts val="0"/>
              </a:spcAft>
              <a:buSzPts val="2100"/>
              <a:buChar char="➢"/>
            </a:pPr>
            <a:r>
              <a:rPr lang="en-US"/>
              <a:t>Applied Sklearn RobustScalar on original dataset and MinMaxScalar for copied dataset   </a:t>
            </a:r>
            <a:endParaRPr/>
          </a:p>
          <a:p>
            <a:pPr marL="914400" lvl="1" indent="-361950" algn="l" rtl="0">
              <a:lnSpc>
                <a:spcPct val="115000"/>
              </a:lnSpc>
              <a:spcBef>
                <a:spcPts val="0"/>
              </a:spcBef>
              <a:spcAft>
                <a:spcPts val="0"/>
              </a:spcAft>
              <a:buSzPts val="2100"/>
              <a:buChar char="➢"/>
            </a:pPr>
            <a:r>
              <a:rPr lang="en-US"/>
              <a:t>RFECV for feature selection </a:t>
            </a:r>
            <a:endParaRPr/>
          </a:p>
        </p:txBody>
      </p:sp>
      <p:sp>
        <p:nvSpPr>
          <p:cNvPr id="2102" name="Google Shape;2102;g25b300356f9_0_168"/>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7"/>
        <p:cNvGrpSpPr/>
        <p:nvPr/>
      </p:nvGrpSpPr>
      <p:grpSpPr>
        <a:xfrm>
          <a:off x="0" y="0"/>
          <a:ext cx="0" cy="0"/>
          <a:chOff x="0" y="0"/>
          <a:chExt cx="0" cy="0"/>
        </a:xfrm>
      </p:grpSpPr>
      <p:sp>
        <p:nvSpPr>
          <p:cNvPr id="2108" name="Google Shape;2108;g25b680ee484_0_0"/>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Conclusion </a:t>
            </a:r>
            <a:endParaRPr/>
          </a:p>
        </p:txBody>
      </p:sp>
      <p:sp>
        <p:nvSpPr>
          <p:cNvPr id="2109" name="Google Shape;2109;g25b680ee484_0_0"/>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a:bodyPr>
          <a:lstStyle/>
          <a:p>
            <a:pPr marL="457200" lvl="0" indent="-387350" algn="l" rtl="0">
              <a:lnSpc>
                <a:spcPct val="115000"/>
              </a:lnSpc>
              <a:spcBef>
                <a:spcPts val="500"/>
              </a:spcBef>
              <a:spcAft>
                <a:spcPts val="0"/>
              </a:spcAft>
              <a:buSzPts val="2500"/>
              <a:buChar char="❖"/>
            </a:pPr>
            <a:r>
              <a:rPr lang="en-US"/>
              <a:t>Models that were created using the original dataset with RobustScalar and with all features overall achieved better performance across all metrics in comparison to the copied dataset with no outliers</a:t>
            </a:r>
            <a:endParaRPr/>
          </a:p>
          <a:p>
            <a:pPr marL="457200" lvl="0" indent="-387350" algn="l" rtl="0">
              <a:lnSpc>
                <a:spcPct val="115000"/>
              </a:lnSpc>
              <a:spcBef>
                <a:spcPts val="0"/>
              </a:spcBef>
              <a:spcAft>
                <a:spcPts val="0"/>
              </a:spcAft>
              <a:buSzPts val="2500"/>
              <a:buChar char="❖"/>
            </a:pPr>
            <a:r>
              <a:rPr lang="en-US"/>
              <a:t>Specifically, over sampling the data and using random forest on the original dataset achieved the highest performance  </a:t>
            </a:r>
            <a:endParaRPr/>
          </a:p>
        </p:txBody>
      </p:sp>
      <p:sp>
        <p:nvSpPr>
          <p:cNvPr id="2110" name="Google Shape;2110;g25b680ee484_0_0"/>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g25b680ee484_0_7"/>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References </a:t>
            </a:r>
            <a:endParaRPr/>
          </a:p>
        </p:txBody>
      </p:sp>
      <p:sp>
        <p:nvSpPr>
          <p:cNvPr id="2117" name="Google Shape;2117;g25b680ee484_0_7"/>
          <p:cNvSpPr txBox="1">
            <a:spLocks noGrp="1"/>
          </p:cNvSpPr>
          <p:nvPr>
            <p:ph type="body" idx="1"/>
          </p:nvPr>
        </p:nvSpPr>
        <p:spPr>
          <a:xfrm>
            <a:off x="365575" y="1267875"/>
            <a:ext cx="8444700" cy="4591200"/>
          </a:xfrm>
          <a:prstGeom prst="rect">
            <a:avLst/>
          </a:prstGeom>
        </p:spPr>
        <p:txBody>
          <a:bodyPr spcFirstLastPara="1" wrap="square" lIns="91425" tIns="45700" rIns="91425" bIns="45700" anchor="t" anchorCtr="0">
            <a:noAutofit/>
          </a:bodyPr>
          <a:lstStyle/>
          <a:p>
            <a:pPr marL="457200" lvl="0" indent="-457200" algn="l" rtl="0">
              <a:lnSpc>
                <a:spcPct val="115000"/>
              </a:lnSpc>
              <a:spcBef>
                <a:spcPts val="0"/>
              </a:spcBef>
              <a:spcAft>
                <a:spcPts val="0"/>
              </a:spcAft>
              <a:buClr>
                <a:schemeClr val="dk1"/>
              </a:buClr>
              <a:buSzPts val="1100"/>
              <a:buFont typeface="Arial"/>
              <a:buNone/>
            </a:pPr>
            <a:r>
              <a:rPr lang="en-US" sz="1300"/>
              <a:t>Afriyie, J. K., Tawiah, K., Pels, W. A., Addai-Henne, S., Dwamena, H. A., Owiredu, E. O., ... &amp; Eshun, J. (2023). A supervised machine learning algorithm for detecting and predicting fraud in credit card transactions. Decision Analytics Journal, 6, 100163.</a:t>
            </a:r>
            <a:endParaRPr sz="1300"/>
          </a:p>
          <a:p>
            <a:pPr marL="457200" lvl="0" indent="-457200" algn="l" rtl="0">
              <a:lnSpc>
                <a:spcPct val="115000"/>
              </a:lnSpc>
              <a:spcBef>
                <a:spcPts val="0"/>
              </a:spcBef>
              <a:spcAft>
                <a:spcPts val="0"/>
              </a:spcAft>
              <a:buClr>
                <a:schemeClr val="dk1"/>
              </a:buClr>
              <a:buSzPts val="1100"/>
              <a:buFont typeface="Arial"/>
              <a:buNone/>
            </a:pPr>
            <a:endParaRPr sz="1300"/>
          </a:p>
          <a:p>
            <a:pPr marL="457200" lvl="0" indent="-457200" algn="l" rtl="0">
              <a:lnSpc>
                <a:spcPct val="115000"/>
              </a:lnSpc>
              <a:spcBef>
                <a:spcPts val="0"/>
              </a:spcBef>
              <a:spcAft>
                <a:spcPts val="0"/>
              </a:spcAft>
              <a:buNone/>
            </a:pPr>
            <a:r>
              <a:rPr lang="en-US" sz="1300"/>
              <a:t>Alabrah, A. (2023). An Improved CCF Detector to Handle the Problem of Class Imbalance with Outlier Normalization Using IQR Method. Sensors, 23(9), 4406. </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None/>
            </a:pPr>
            <a:r>
              <a:rPr lang="en-US" sz="1300"/>
              <a:t>Brownlee, J. (2020, January 5). ROC Curves and Precision-Recall Curves for Imbalanced Classification - MachineLearningMastery.com. MachineLearningMastery.com. </a:t>
            </a:r>
            <a:r>
              <a:rPr lang="en-US" sz="1300" u="sng">
                <a:solidFill>
                  <a:srgbClr val="1155CC"/>
                </a:solidFill>
                <a:hlinkClick r:id="rId3">
                  <a:extLst>
                    <a:ext uri="{A12FA001-AC4F-418D-AE19-62706E023703}">
                      <ahyp:hlinkClr xmlns:ahyp="http://schemas.microsoft.com/office/drawing/2018/hyperlinkcolor" val="tx"/>
                    </a:ext>
                  </a:extLst>
                </a:hlinkClick>
              </a:rPr>
              <a:t>https://machinelearningmastery.com/roc-curves-and-precision-recall-curves-for-imbalanced-classification/</a:t>
            </a:r>
            <a:r>
              <a:rPr lang="en-US" sz="1300"/>
              <a:t>  </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None/>
            </a:pPr>
            <a:r>
              <a:rPr lang="en-US" sz="1300"/>
              <a:t>Chartered Professional Accountants of Canada. (2023, February 15). Unlikely targets: More young Canadians report being a victim of financial fraud than older Canadians: CPA Canada survey reveals. Cpacanada.ca. </a:t>
            </a:r>
            <a:r>
              <a:rPr lang="en-US" sz="1300" u="sng">
                <a:solidFill>
                  <a:srgbClr val="1155CC"/>
                </a:solidFill>
                <a:hlinkClick r:id="rId4">
                  <a:extLst>
                    <a:ext uri="{A12FA001-AC4F-418D-AE19-62706E023703}">
                      <ahyp:hlinkClr xmlns:ahyp="http://schemas.microsoft.com/office/drawing/2018/hyperlinkcolor" val="tx"/>
                    </a:ext>
                  </a:extLst>
                </a:hlinkClick>
              </a:rPr>
              <a:t>https://www.cpacanada.ca/en/the-cpa-profession/about-cpa-canada/media-centre/2023/february/cpa-canada-fraud-survey-2023</a:t>
            </a:r>
            <a:r>
              <a:rPr lang="en-US" sz="1300"/>
              <a:t> </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None/>
            </a:pPr>
            <a:r>
              <a:rPr lang="en-US" sz="1300"/>
              <a:t>Dickey, C. (2023, March 13). Ways your credit card info might be stolen and how to prevent it. Bankrate; Bankrate.com.</a:t>
            </a:r>
            <a:endParaRPr sz="1300"/>
          </a:p>
          <a:p>
            <a:pPr marL="457200" lvl="0" indent="-457200" algn="l" rtl="0">
              <a:lnSpc>
                <a:spcPct val="115000"/>
              </a:lnSpc>
              <a:spcBef>
                <a:spcPts val="0"/>
              </a:spcBef>
              <a:spcAft>
                <a:spcPts val="0"/>
              </a:spcAft>
              <a:buClr>
                <a:schemeClr val="dk1"/>
              </a:buClr>
              <a:buSzPts val="1100"/>
              <a:buFont typeface="Arial"/>
              <a:buNone/>
            </a:pPr>
            <a:r>
              <a:rPr lang="en-US" sz="1300" u="sng">
                <a:solidFill>
                  <a:srgbClr val="1155CC"/>
                </a:solidFill>
                <a:hlinkClick r:id="rId5">
                  <a:extLst>
                    <a:ext uri="{A12FA001-AC4F-418D-AE19-62706E023703}">
                      <ahyp:hlinkClr xmlns:ahyp="http://schemas.microsoft.com/office/drawing/2018/hyperlinkcolor" val="tx"/>
                    </a:ext>
                  </a:extLst>
                </a:hlinkClick>
              </a:rPr>
              <a:t>https://www.bankrate.com/finance/credit-cards/5-ways-theives-steal-credit-card-data/</a:t>
            </a:r>
            <a:r>
              <a:rPr lang="en-US" sz="1300"/>
              <a:t> </a:t>
            </a:r>
            <a:endParaRPr sz="1300"/>
          </a:p>
        </p:txBody>
      </p:sp>
      <p:sp>
        <p:nvSpPr>
          <p:cNvPr id="2118" name="Google Shape;2118;g25b680ee484_0_7"/>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g25b680ee484_0_14"/>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References </a:t>
            </a:r>
            <a:endParaRPr/>
          </a:p>
        </p:txBody>
      </p:sp>
      <p:sp>
        <p:nvSpPr>
          <p:cNvPr id="2125" name="Google Shape;2125;g25b680ee484_0_14"/>
          <p:cNvSpPr txBox="1">
            <a:spLocks noGrp="1"/>
          </p:cNvSpPr>
          <p:nvPr>
            <p:ph type="body" idx="1"/>
          </p:nvPr>
        </p:nvSpPr>
        <p:spPr>
          <a:xfrm>
            <a:off x="365575" y="1210224"/>
            <a:ext cx="8444700" cy="4474500"/>
          </a:xfrm>
          <a:prstGeom prst="rect">
            <a:avLst/>
          </a:prstGeom>
        </p:spPr>
        <p:txBody>
          <a:bodyPr spcFirstLastPara="1" wrap="square" lIns="91425" tIns="45700" rIns="91425" bIns="45700" anchor="t" anchorCtr="0">
            <a:noAutofit/>
          </a:bodyPr>
          <a:lstStyle/>
          <a:p>
            <a:pPr marL="457200" lvl="0" indent="-457200" algn="l" rtl="0">
              <a:lnSpc>
                <a:spcPct val="115000"/>
              </a:lnSpc>
              <a:spcBef>
                <a:spcPts val="0"/>
              </a:spcBef>
              <a:spcAft>
                <a:spcPts val="0"/>
              </a:spcAft>
              <a:buNone/>
            </a:pPr>
            <a:r>
              <a:rPr lang="en-US" sz="1300"/>
              <a:t>Falco, A. (2023). Understanding the Threat of Card Transaction Fraud and its Impact on the Financial Ecosystem | Waylay Blog. Waylay.io. </a:t>
            </a:r>
            <a:r>
              <a:rPr lang="en-US" sz="1300" u="sng">
                <a:solidFill>
                  <a:srgbClr val="1155CC"/>
                </a:solidFill>
                <a:hlinkClick r:id="rId3">
                  <a:extLst>
                    <a:ext uri="{A12FA001-AC4F-418D-AE19-62706E023703}">
                      <ahyp:hlinkClr xmlns:ahyp="http://schemas.microsoft.com/office/drawing/2018/hyperlinkcolor" val="tx"/>
                    </a:ext>
                  </a:extLst>
                </a:hlinkClick>
              </a:rPr>
              <a:t>https://www.waylay.io/articles/understanding-the-threat-of-card-transaction-fraud-and-its-impact-on-the-financial-ecosystem#:~:text=Globally%2C%20card%20fraud%20is%20making,less%20than%2024%20hours%20old</a:t>
            </a:r>
            <a:r>
              <a:rPr lang="en-US" sz="1300"/>
              <a:t>.</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None/>
            </a:pPr>
            <a:r>
              <a:rPr lang="en-US" sz="1300"/>
              <a:t>Gupta, L. (2020, November 21). Comparison of Hyperparameter Tuning algorithms: Grid search, Random search, Bayesian optimization. Medium; Analytics Vidhya. </a:t>
            </a:r>
            <a:r>
              <a:rPr lang="en-US" sz="1300" u="sng">
                <a:solidFill>
                  <a:srgbClr val="1155CC"/>
                </a:solidFill>
                <a:hlinkClick r:id="rId4">
                  <a:extLst>
                    <a:ext uri="{A12FA001-AC4F-418D-AE19-62706E023703}">
                      <ahyp:hlinkClr xmlns:ahyp="http://schemas.microsoft.com/office/drawing/2018/hyperlinkcolor" val="tx"/>
                    </a:ext>
                  </a:extLst>
                </a:hlinkClick>
              </a:rPr>
              <a:t>https://medium.com/analytics-vidhya/comparison-of-hyperparameter-tuning-algorithms-grid-search-random-search-bayesian-optimization-5326aaef1bd1</a:t>
            </a:r>
            <a:r>
              <a:rPr lang="en-US" sz="1300"/>
              <a:t> </a:t>
            </a:r>
            <a:endParaRPr sz="1300"/>
          </a:p>
          <a:p>
            <a:pPr marL="0" lvl="0" indent="0" algn="l" rtl="0">
              <a:lnSpc>
                <a:spcPct val="115000"/>
              </a:lnSpc>
              <a:spcBef>
                <a:spcPts val="0"/>
              </a:spcBef>
              <a:spcAft>
                <a:spcPts val="0"/>
              </a:spcAft>
              <a:buNone/>
            </a:pPr>
            <a:endParaRPr sz="1300"/>
          </a:p>
          <a:p>
            <a:pPr marL="457200" lvl="0" indent="-457200" algn="l" rtl="0">
              <a:lnSpc>
                <a:spcPct val="115000"/>
              </a:lnSpc>
              <a:spcBef>
                <a:spcPts val="0"/>
              </a:spcBef>
              <a:spcAft>
                <a:spcPts val="0"/>
              </a:spcAft>
              <a:buNone/>
            </a:pPr>
            <a:r>
              <a:rPr lang="en-US" sz="1300"/>
              <a:t>Haddab, D. M. (2022). Data Science &amp; Machine Learning Methods for Detecting Credit Card Fraud. International Journal of Data Science and Advanced Analytics (ISSN 2563-4429), 4(4), 71-75. </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None/>
            </a:pPr>
            <a:r>
              <a:rPr lang="en-US" sz="1300"/>
              <a:t>Kosourova, E. (2022, March 21). Data Science in Banking: Fraud Detection. Datacamp.com; DataCamp. </a:t>
            </a:r>
            <a:r>
              <a:rPr lang="en-US" sz="1300" u="sng">
                <a:solidFill>
                  <a:srgbClr val="1155CC"/>
                </a:solidFill>
                <a:hlinkClick r:id="rId5">
                  <a:extLst>
                    <a:ext uri="{A12FA001-AC4F-418D-AE19-62706E023703}">
                      <ahyp:hlinkClr xmlns:ahyp="http://schemas.microsoft.com/office/drawing/2018/hyperlinkcolor" val="tx"/>
                    </a:ext>
                  </a:extLst>
                </a:hlinkClick>
              </a:rPr>
              <a:t>https://www.datacamp.com/blog/data-science-in-banking</a:t>
            </a:r>
            <a:r>
              <a:rPr lang="en-US" sz="1300"/>
              <a:t> </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Clr>
                <a:schemeClr val="dk1"/>
              </a:buClr>
              <a:buSzPts val="1100"/>
              <a:buFont typeface="Arial"/>
              <a:buNone/>
            </a:pPr>
            <a:r>
              <a:rPr lang="en-US" sz="1300"/>
              <a:t>Mustaqim, A. Z., Adi, S., Pristyanto, Y., &amp; Astuti, Y. (2021, June). The effect of recursive feature elimination with cross-validation (RFECV) feature selection algorithm toward classifier performance on credit card fraud detection. In 2021 International conference on artificial intelligence and computer science technology (ICAICST) (pp. 270-275). IEEE.</a:t>
            </a:r>
            <a:endParaRPr sz="1300"/>
          </a:p>
        </p:txBody>
      </p:sp>
      <p:sp>
        <p:nvSpPr>
          <p:cNvPr id="2126" name="Google Shape;2126;g25b680ee484_0_14"/>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g25b680ee484_0_21"/>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References</a:t>
            </a:r>
            <a:endParaRPr/>
          </a:p>
        </p:txBody>
      </p:sp>
      <p:sp>
        <p:nvSpPr>
          <p:cNvPr id="2133" name="Google Shape;2133;g25b680ee484_0_21"/>
          <p:cNvSpPr txBox="1">
            <a:spLocks noGrp="1"/>
          </p:cNvSpPr>
          <p:nvPr>
            <p:ph type="body" idx="1"/>
          </p:nvPr>
        </p:nvSpPr>
        <p:spPr>
          <a:xfrm>
            <a:off x="365575" y="1152600"/>
            <a:ext cx="8444700" cy="4532100"/>
          </a:xfrm>
          <a:prstGeom prst="rect">
            <a:avLst/>
          </a:prstGeom>
        </p:spPr>
        <p:txBody>
          <a:bodyPr spcFirstLastPara="1" wrap="square" lIns="91425" tIns="45700" rIns="91425" bIns="45700" anchor="t" anchorCtr="0">
            <a:noAutofit/>
          </a:bodyPr>
          <a:lstStyle/>
          <a:p>
            <a:pPr marL="457200" lvl="0" indent="-457200" algn="l" rtl="0">
              <a:lnSpc>
                <a:spcPct val="115000"/>
              </a:lnSpc>
              <a:spcBef>
                <a:spcPts val="0"/>
              </a:spcBef>
              <a:spcAft>
                <a:spcPts val="0"/>
              </a:spcAft>
              <a:buClr>
                <a:schemeClr val="dk1"/>
              </a:buClr>
              <a:buSzPts val="1100"/>
              <a:buFont typeface="Arial"/>
              <a:buNone/>
            </a:pPr>
            <a:r>
              <a:rPr lang="en-US" sz="1300"/>
              <a:t>NumPy Developers. (2022). What is NumPy? — NumPy v1.25 Manual. Numpy.org. </a:t>
            </a:r>
            <a:r>
              <a:rPr lang="en-US" sz="1300" u="sng">
                <a:solidFill>
                  <a:srgbClr val="1155CC"/>
                </a:solidFill>
                <a:hlinkClick r:id="rId3">
                  <a:extLst>
                    <a:ext uri="{A12FA001-AC4F-418D-AE19-62706E023703}">
                      <ahyp:hlinkClr xmlns:ahyp="http://schemas.microsoft.com/office/drawing/2018/hyperlinkcolor" val="tx"/>
                    </a:ext>
                  </a:extLst>
                </a:hlinkClick>
              </a:rPr>
              <a:t>https://numpy.org/doc/stable/user/whatisnumpy.html</a:t>
            </a:r>
            <a:r>
              <a:rPr lang="en-US" sz="1300"/>
              <a:t> </a:t>
            </a:r>
            <a:endParaRPr sz="1300"/>
          </a:p>
          <a:p>
            <a:pPr marL="457200" lvl="0" indent="-457200" algn="l" rtl="0">
              <a:lnSpc>
                <a:spcPct val="115000"/>
              </a:lnSpc>
              <a:spcBef>
                <a:spcPts val="0"/>
              </a:spcBef>
              <a:spcAft>
                <a:spcPts val="0"/>
              </a:spcAft>
              <a:buClr>
                <a:schemeClr val="dk1"/>
              </a:buClr>
              <a:buSzPts val="1100"/>
              <a:buFont typeface="Arial"/>
              <a:buNone/>
            </a:pPr>
            <a:endParaRPr sz="1300"/>
          </a:p>
          <a:p>
            <a:pPr marL="457200" lvl="0" indent="-457200" algn="l" rtl="0">
              <a:lnSpc>
                <a:spcPct val="115000"/>
              </a:lnSpc>
              <a:spcBef>
                <a:spcPts val="0"/>
              </a:spcBef>
              <a:spcAft>
                <a:spcPts val="0"/>
              </a:spcAft>
              <a:buClr>
                <a:schemeClr val="dk1"/>
              </a:buClr>
              <a:buSzPts val="1100"/>
              <a:buFont typeface="Arial"/>
              <a:buNone/>
            </a:pPr>
            <a:r>
              <a:rPr lang="en-US" sz="1300"/>
              <a:t>Pandas. (2023). pandas - Python Data Analysis Library. Pydata.org. </a:t>
            </a:r>
            <a:r>
              <a:rPr lang="en-US" sz="1300" u="sng">
                <a:solidFill>
                  <a:srgbClr val="1155CC"/>
                </a:solidFill>
                <a:hlinkClick r:id="rId4">
                  <a:extLst>
                    <a:ext uri="{A12FA001-AC4F-418D-AE19-62706E023703}">
                      <ahyp:hlinkClr xmlns:ahyp="http://schemas.microsoft.com/office/drawing/2018/hyperlinkcolor" val="tx"/>
                    </a:ext>
                  </a:extLst>
                </a:hlinkClick>
              </a:rPr>
              <a:t>https://pandas.pydata.org/</a:t>
            </a:r>
            <a:r>
              <a:rPr lang="en-US" sz="1300"/>
              <a:t> </a:t>
            </a:r>
            <a:endParaRPr sz="1300"/>
          </a:p>
          <a:p>
            <a:pPr marL="457200" lvl="0" indent="-457200" algn="l" rtl="0">
              <a:lnSpc>
                <a:spcPct val="115000"/>
              </a:lnSpc>
              <a:spcBef>
                <a:spcPts val="0"/>
              </a:spcBef>
              <a:spcAft>
                <a:spcPts val="0"/>
              </a:spcAft>
              <a:buClr>
                <a:schemeClr val="dk1"/>
              </a:buClr>
              <a:buSzPts val="1100"/>
              <a:buFont typeface="Arial"/>
              <a:buNone/>
            </a:pPr>
            <a:endParaRPr sz="1300"/>
          </a:p>
          <a:p>
            <a:pPr marL="457200" lvl="0" indent="-457200" algn="l" rtl="0">
              <a:lnSpc>
                <a:spcPct val="115000"/>
              </a:lnSpc>
              <a:spcBef>
                <a:spcPts val="0"/>
              </a:spcBef>
              <a:spcAft>
                <a:spcPts val="0"/>
              </a:spcAft>
              <a:buNone/>
            </a:pPr>
            <a:r>
              <a:rPr lang="en-US" sz="1300"/>
              <a:t>Pedregosa, F., Varoquaux, G., Gramfort, A., Michel, V., Thirion, B., Grisel, O., ... &amp; Duchesnay, É. (2011). Scikit-learn: Machine learning in Python. the Journal of machine Learning research, 12, 2825-2830.</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None/>
            </a:pPr>
            <a:r>
              <a:rPr lang="en-US" sz="1300"/>
              <a:t>‌Qualetics Team. (2019, October 28). </a:t>
            </a:r>
            <a:r>
              <a:rPr lang="en-US" sz="1300" i="1"/>
              <a:t>Data Science In Banking: 5 Use Cases For Banks</a:t>
            </a:r>
            <a:r>
              <a:rPr lang="en-US" sz="1300"/>
              <a:t>. Qualetics Data Machines| Data Analytics, AI | Enable Analytics &amp; AI for Web and Mobile Applications. </a:t>
            </a:r>
            <a:r>
              <a:rPr lang="en-US" sz="1300" u="sng">
                <a:solidFill>
                  <a:srgbClr val="0000FF"/>
                </a:solidFill>
                <a:hlinkClick r:id="rId5">
                  <a:extLst>
                    <a:ext uri="{A12FA001-AC4F-418D-AE19-62706E023703}">
                      <ahyp:hlinkClr xmlns:ahyp="http://schemas.microsoft.com/office/drawing/2018/hyperlinkcolor" val="tx"/>
                    </a:ext>
                  </a:extLst>
                </a:hlinkClick>
              </a:rPr>
              <a:t>https://qualetics.com/data-science-in-banking-5-use-cases-for-banks/</a:t>
            </a:r>
            <a:r>
              <a:rPr lang="en-US" sz="1300"/>
              <a:t> </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None/>
            </a:pPr>
            <a:r>
              <a:rPr lang="en-US" sz="1300"/>
              <a:t>Rafter, D. (2017, September 14). What Is Credit Card Fraud? LifeLock by Norton. </a:t>
            </a:r>
            <a:r>
              <a:rPr lang="en-US" sz="1300" u="sng">
                <a:solidFill>
                  <a:srgbClr val="1155CC"/>
                </a:solidFill>
                <a:hlinkClick r:id="rId6">
                  <a:extLst>
                    <a:ext uri="{A12FA001-AC4F-418D-AE19-62706E023703}">
                      <ahyp:hlinkClr xmlns:ahyp="http://schemas.microsoft.com/office/drawing/2018/hyperlinkcolor" val="tx"/>
                    </a:ext>
                  </a:extLst>
                </a:hlinkClick>
              </a:rPr>
              <a:t>https://lifelock.norton.com/learn/fraud/what-is-credit-card-fraud</a:t>
            </a:r>
            <a:r>
              <a:rPr lang="en-US" sz="1300"/>
              <a:t> </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None/>
            </a:pPr>
            <a:r>
              <a:rPr lang="en-US" sz="1300"/>
              <a:t>Shenoy, K. (2019). Credit Card Transactions Fraud Detection Dataset. Kaggle.com. </a:t>
            </a:r>
            <a:r>
              <a:rPr lang="en-US" sz="1300" u="sng">
                <a:solidFill>
                  <a:srgbClr val="1155CC"/>
                </a:solidFill>
                <a:hlinkClick r:id="rId7">
                  <a:extLst>
                    <a:ext uri="{A12FA001-AC4F-418D-AE19-62706E023703}">
                      <ahyp:hlinkClr xmlns:ahyp="http://schemas.microsoft.com/office/drawing/2018/hyperlinkcolor" val="tx"/>
                    </a:ext>
                  </a:extLst>
                </a:hlinkClick>
              </a:rPr>
              <a:t>https://www.kaggle.com/datasets/kartik2112/fraud-detection</a:t>
            </a:r>
            <a:r>
              <a:rPr lang="en-US" sz="1300"/>
              <a:t> </a:t>
            </a:r>
            <a:endParaRPr sz="1300"/>
          </a:p>
          <a:p>
            <a:pPr marL="457200" lvl="0" indent="-457200" algn="l" rtl="0">
              <a:lnSpc>
                <a:spcPct val="115000"/>
              </a:lnSpc>
              <a:spcBef>
                <a:spcPts val="0"/>
              </a:spcBef>
              <a:spcAft>
                <a:spcPts val="0"/>
              </a:spcAft>
              <a:buNone/>
            </a:pPr>
            <a:endParaRPr sz="1300"/>
          </a:p>
          <a:p>
            <a:pPr marL="457200" lvl="0" indent="-457200" algn="l" rtl="0">
              <a:lnSpc>
                <a:spcPct val="115000"/>
              </a:lnSpc>
              <a:spcBef>
                <a:spcPts val="0"/>
              </a:spcBef>
              <a:spcAft>
                <a:spcPts val="0"/>
              </a:spcAft>
              <a:buClr>
                <a:schemeClr val="dk1"/>
              </a:buClr>
              <a:buSzPts val="1100"/>
              <a:buFont typeface="Arial"/>
              <a:buNone/>
            </a:pPr>
            <a:r>
              <a:rPr lang="en-US" sz="1300"/>
              <a:t>The imbalanced-learn developers. (2023). imbalanced-learn documentation — Version 0.11.0. Imbalanced-Learn.org. </a:t>
            </a:r>
            <a:r>
              <a:rPr lang="en-US" sz="1300" u="sng">
                <a:solidFill>
                  <a:srgbClr val="1155CC"/>
                </a:solidFill>
                <a:hlinkClick r:id="rId8">
                  <a:extLst>
                    <a:ext uri="{A12FA001-AC4F-418D-AE19-62706E023703}">
                      <ahyp:hlinkClr xmlns:ahyp="http://schemas.microsoft.com/office/drawing/2018/hyperlinkcolor" val="tx"/>
                    </a:ext>
                  </a:extLst>
                </a:hlinkClick>
              </a:rPr>
              <a:t>https://imbalanced-learn.org/stable/</a:t>
            </a:r>
            <a:r>
              <a:rPr lang="en-US" sz="1300"/>
              <a:t> </a:t>
            </a:r>
            <a:endParaRPr sz="1300"/>
          </a:p>
        </p:txBody>
      </p:sp>
      <p:sp>
        <p:nvSpPr>
          <p:cNvPr id="2134" name="Google Shape;2134;g25b680ee484_0_21"/>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39"/>
        <p:cNvGrpSpPr/>
        <p:nvPr/>
      </p:nvGrpSpPr>
      <p:grpSpPr>
        <a:xfrm>
          <a:off x="0" y="0"/>
          <a:ext cx="0" cy="0"/>
          <a:chOff x="0" y="0"/>
          <a:chExt cx="0" cy="0"/>
        </a:xfrm>
      </p:grpSpPr>
      <p:sp>
        <p:nvSpPr>
          <p:cNvPr id="2140" name="Google Shape;2140;g25b680ee484_0_28"/>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References</a:t>
            </a:r>
            <a:endParaRPr/>
          </a:p>
        </p:txBody>
      </p:sp>
      <p:sp>
        <p:nvSpPr>
          <p:cNvPr id="2141" name="Google Shape;2141;g25b680ee484_0_28"/>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a:bodyPr>
          <a:lstStyle/>
          <a:p>
            <a:pPr marL="457200" lvl="0" indent="-457200" algn="l" rtl="0">
              <a:lnSpc>
                <a:spcPct val="115000"/>
              </a:lnSpc>
              <a:spcBef>
                <a:spcPts val="0"/>
              </a:spcBef>
              <a:spcAft>
                <a:spcPts val="0"/>
              </a:spcAft>
              <a:buClr>
                <a:schemeClr val="dk1"/>
              </a:buClr>
              <a:buSzPts val="1100"/>
              <a:buFont typeface="Arial"/>
              <a:buNone/>
            </a:pPr>
            <a:r>
              <a:rPr lang="en-US" sz="1300"/>
              <a:t>The Matplotlib development team . (2023). Matplotlib — Visualization with Python. Matplotlib.org. </a:t>
            </a:r>
            <a:r>
              <a:rPr lang="en-US" sz="1300" u="sng">
                <a:solidFill>
                  <a:srgbClr val="1155CC"/>
                </a:solidFill>
                <a:hlinkClick r:id="rId3">
                  <a:extLst>
                    <a:ext uri="{A12FA001-AC4F-418D-AE19-62706E023703}">
                      <ahyp:hlinkClr xmlns:ahyp="http://schemas.microsoft.com/office/drawing/2018/hyperlinkcolor" val="tx"/>
                    </a:ext>
                  </a:extLst>
                </a:hlinkClick>
              </a:rPr>
              <a:t>https://matplotlib.org/</a:t>
            </a:r>
            <a:r>
              <a:rPr lang="en-US" sz="1300"/>
              <a:t> </a:t>
            </a:r>
            <a:endParaRPr sz="1300"/>
          </a:p>
          <a:p>
            <a:pPr marL="457200" lvl="0" indent="-457200" algn="l" rtl="0">
              <a:lnSpc>
                <a:spcPct val="115000"/>
              </a:lnSpc>
              <a:spcBef>
                <a:spcPts val="0"/>
              </a:spcBef>
              <a:spcAft>
                <a:spcPts val="0"/>
              </a:spcAft>
              <a:buClr>
                <a:schemeClr val="dk1"/>
              </a:buClr>
              <a:buSzPts val="1100"/>
              <a:buFont typeface="Arial"/>
              <a:buNone/>
            </a:pPr>
            <a:endParaRPr sz="1300"/>
          </a:p>
          <a:p>
            <a:pPr marL="457200" lvl="0" indent="-457200" algn="l" rtl="0">
              <a:lnSpc>
                <a:spcPct val="115000"/>
              </a:lnSpc>
              <a:spcBef>
                <a:spcPts val="0"/>
              </a:spcBef>
              <a:spcAft>
                <a:spcPts val="0"/>
              </a:spcAft>
              <a:buClr>
                <a:schemeClr val="dk1"/>
              </a:buClr>
              <a:buSzPts val="1100"/>
              <a:buFont typeface="Arial"/>
              <a:buNone/>
            </a:pPr>
            <a:r>
              <a:rPr lang="en-US" sz="1300"/>
              <a:t>Waskom, M. (2022). seaborn: statistical data visualization — seaborn 0.12.2 documentation. Pydata.org. </a:t>
            </a:r>
            <a:r>
              <a:rPr lang="en-US" sz="1300" u="sng">
                <a:solidFill>
                  <a:srgbClr val="1155CC"/>
                </a:solidFill>
                <a:hlinkClick r:id="rId4">
                  <a:extLst>
                    <a:ext uri="{A12FA001-AC4F-418D-AE19-62706E023703}">
                      <ahyp:hlinkClr xmlns:ahyp="http://schemas.microsoft.com/office/drawing/2018/hyperlinkcolor" val="tx"/>
                    </a:ext>
                  </a:extLst>
                </a:hlinkClick>
              </a:rPr>
              <a:t>https://seaborn.pydata.org/</a:t>
            </a:r>
            <a:r>
              <a:rPr lang="en-US" sz="1300"/>
              <a:t> </a:t>
            </a:r>
            <a:endParaRPr sz="1300"/>
          </a:p>
          <a:p>
            <a:pPr marL="0" lvl="0" indent="0" algn="l" rtl="0">
              <a:spcBef>
                <a:spcPts val="500"/>
              </a:spcBef>
              <a:spcAft>
                <a:spcPts val="0"/>
              </a:spcAft>
              <a:buNone/>
            </a:pPr>
            <a:endParaRPr/>
          </a:p>
        </p:txBody>
      </p:sp>
      <p:sp>
        <p:nvSpPr>
          <p:cNvPr id="2142" name="Google Shape;2142;g25b680ee484_0_28"/>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2"/>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lvl="0" indent="0" algn="l" rtl="0">
              <a:lnSpc>
                <a:spcPct val="95000"/>
              </a:lnSpc>
              <a:spcBef>
                <a:spcPts val="0"/>
              </a:spcBef>
              <a:spcAft>
                <a:spcPts val="0"/>
              </a:spcAft>
              <a:buClr>
                <a:schemeClr val="dk2"/>
              </a:buClr>
              <a:buSzPts val="2800"/>
              <a:buFont typeface="Arial"/>
              <a:buNone/>
            </a:pPr>
            <a:r>
              <a:rPr lang="en-US"/>
              <a:t>What is Credit Card Fraud (CCF)</a:t>
            </a:r>
            <a:endParaRPr/>
          </a:p>
        </p:txBody>
      </p:sp>
      <p:sp>
        <p:nvSpPr>
          <p:cNvPr id="1852" name="Google Shape;1852;p2"/>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rmAutofit/>
          </a:bodyPr>
          <a:lstStyle/>
          <a:p>
            <a:pPr marL="457200" lvl="0" indent="-387350" algn="l" rtl="0">
              <a:lnSpc>
                <a:spcPct val="115000"/>
              </a:lnSpc>
              <a:spcBef>
                <a:spcPts val="0"/>
              </a:spcBef>
              <a:spcAft>
                <a:spcPts val="0"/>
              </a:spcAft>
              <a:buSzPts val="2500"/>
              <a:buChar char="❖"/>
            </a:pPr>
            <a:r>
              <a:rPr lang="en-US"/>
              <a:t>Credit card fraud occurs when a person uses a stolen credit or information to make unauthorized purchases under the person’s credit card name (Rafter, 2017)</a:t>
            </a:r>
            <a:endParaRPr/>
          </a:p>
          <a:p>
            <a:pPr marL="457200" lvl="0" indent="-387350" algn="l" rtl="0">
              <a:lnSpc>
                <a:spcPct val="115000"/>
              </a:lnSpc>
              <a:spcBef>
                <a:spcPts val="0"/>
              </a:spcBef>
              <a:spcAft>
                <a:spcPts val="0"/>
              </a:spcAft>
              <a:buSzPts val="2500"/>
              <a:buChar char="❖"/>
            </a:pPr>
            <a:r>
              <a:rPr lang="en-US"/>
              <a:t>Several approaches for fraudsters to attain one’s credit card information</a:t>
            </a:r>
            <a:endParaRPr/>
          </a:p>
          <a:p>
            <a:pPr marL="914400" lvl="1" indent="-361950" algn="l" rtl="0">
              <a:lnSpc>
                <a:spcPct val="115000"/>
              </a:lnSpc>
              <a:spcBef>
                <a:spcPts val="0"/>
              </a:spcBef>
              <a:spcAft>
                <a:spcPts val="0"/>
              </a:spcAft>
              <a:buSzPts val="2100"/>
              <a:buChar char="➢"/>
            </a:pPr>
            <a:r>
              <a:rPr lang="en-US"/>
              <a:t>Fake websites (Rafter, 2017)</a:t>
            </a:r>
            <a:endParaRPr/>
          </a:p>
          <a:p>
            <a:pPr marL="914400" lvl="1" indent="-361950" algn="l" rtl="0">
              <a:lnSpc>
                <a:spcPct val="115000"/>
              </a:lnSpc>
              <a:spcBef>
                <a:spcPts val="0"/>
              </a:spcBef>
              <a:spcAft>
                <a:spcPts val="0"/>
              </a:spcAft>
              <a:buSzPts val="2100"/>
              <a:buChar char="➢"/>
            </a:pPr>
            <a:r>
              <a:rPr lang="en-US"/>
              <a:t>Phishing emails (Dickey, 2021)</a:t>
            </a:r>
            <a:endParaRPr/>
          </a:p>
          <a:p>
            <a:pPr marL="914400" lvl="1" indent="-361950" algn="l" rtl="0">
              <a:lnSpc>
                <a:spcPct val="115000"/>
              </a:lnSpc>
              <a:spcBef>
                <a:spcPts val="0"/>
              </a:spcBef>
              <a:spcAft>
                <a:spcPts val="0"/>
              </a:spcAft>
              <a:buSzPts val="2100"/>
              <a:buChar char="➢"/>
            </a:pPr>
            <a:r>
              <a:rPr lang="en-US"/>
              <a:t>Data breaches (Rafter, 2017)</a:t>
            </a:r>
            <a:endParaRPr/>
          </a:p>
        </p:txBody>
      </p:sp>
      <p:sp>
        <p:nvSpPr>
          <p:cNvPr id="1853" name="Google Shape;1853;p2"/>
          <p:cNvSpPr txBox="1">
            <a:spLocks noGrp="1"/>
          </p:cNvSpPr>
          <p:nvPr>
            <p:ph type="dt" idx="10"/>
          </p:nvPr>
        </p:nvSpPr>
        <p:spPr>
          <a:xfrm>
            <a:off x="6275910" y="6155267"/>
            <a:ext cx="20721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    |</a:t>
            </a:r>
            <a:endParaRPr/>
          </a:p>
        </p:txBody>
      </p:sp>
      <p:sp>
        <p:nvSpPr>
          <p:cNvPr id="1854" name="Google Shape;1854;p2"/>
          <p:cNvSpPr txBox="1">
            <a:spLocks noGrp="1"/>
          </p:cNvSpPr>
          <p:nvPr>
            <p:ph type="sldNum" idx="12"/>
          </p:nvPr>
        </p:nvSpPr>
        <p:spPr>
          <a:xfrm>
            <a:off x="8128000" y="6155267"/>
            <a:ext cx="675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g25b1491a2ee_0_219"/>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State of Credit Card Fraud</a:t>
            </a:r>
            <a:endParaRPr/>
          </a:p>
        </p:txBody>
      </p:sp>
      <p:sp>
        <p:nvSpPr>
          <p:cNvPr id="1861" name="Google Shape;1861;g25b1491a2ee_0_219"/>
          <p:cNvSpPr txBox="1">
            <a:spLocks noGrp="1"/>
          </p:cNvSpPr>
          <p:nvPr>
            <p:ph type="body" idx="1"/>
          </p:nvPr>
        </p:nvSpPr>
        <p:spPr>
          <a:xfrm>
            <a:off x="365575" y="1472175"/>
            <a:ext cx="8444700" cy="4416600"/>
          </a:xfrm>
          <a:prstGeom prst="rect">
            <a:avLst/>
          </a:prstGeom>
        </p:spPr>
        <p:txBody>
          <a:bodyPr spcFirstLastPara="1" wrap="square" lIns="91425" tIns="45700" rIns="91425" bIns="45700" anchor="t" anchorCtr="0">
            <a:normAutofit/>
          </a:bodyPr>
          <a:lstStyle/>
          <a:p>
            <a:pPr marL="457200" lvl="0" indent="-387350" algn="l" rtl="0">
              <a:lnSpc>
                <a:spcPct val="115000"/>
              </a:lnSpc>
              <a:spcBef>
                <a:spcPts val="500"/>
              </a:spcBef>
              <a:spcAft>
                <a:spcPts val="0"/>
              </a:spcAft>
              <a:buSzPts val="2500"/>
              <a:buChar char="❖"/>
            </a:pPr>
            <a:r>
              <a:rPr lang="en-US"/>
              <a:t>“Three-in-five 18-34 year olds (63%) report being a victim of at least one type of financial fraud in their lifetime” (Chartered Professional Accountants of Canada, 2023)</a:t>
            </a:r>
            <a:endParaRPr/>
          </a:p>
          <a:p>
            <a:pPr marL="457200" lvl="0" indent="-387350" algn="l" rtl="0">
              <a:lnSpc>
                <a:spcPct val="115000"/>
              </a:lnSpc>
              <a:spcBef>
                <a:spcPts val="0"/>
              </a:spcBef>
              <a:spcAft>
                <a:spcPts val="0"/>
              </a:spcAft>
              <a:buSzPts val="2500"/>
              <a:buChar char="❖"/>
            </a:pPr>
            <a:r>
              <a:rPr lang="en-US"/>
              <a:t>72% of participants in the study with credit cards state that they manage their finances online (Chartered Professional Accountants of Canada, 2023)</a:t>
            </a:r>
            <a:endParaRPr/>
          </a:p>
          <a:p>
            <a:pPr marL="457200" lvl="0" indent="-387350" algn="l" rtl="0">
              <a:lnSpc>
                <a:spcPct val="115000"/>
              </a:lnSpc>
              <a:spcBef>
                <a:spcPts val="0"/>
              </a:spcBef>
              <a:spcAft>
                <a:spcPts val="0"/>
              </a:spcAft>
              <a:buSzPts val="2500"/>
              <a:buChar char="❖"/>
            </a:pPr>
            <a:r>
              <a:rPr lang="en-US"/>
              <a:t>“Costs the global economy $5.127 trillion annually” (Falco, 2023)</a:t>
            </a:r>
            <a:endParaRPr/>
          </a:p>
          <a:p>
            <a:pPr marL="914400" lvl="1" indent="-361950" algn="l" rtl="0">
              <a:lnSpc>
                <a:spcPct val="115000"/>
              </a:lnSpc>
              <a:spcBef>
                <a:spcPts val="0"/>
              </a:spcBef>
              <a:spcAft>
                <a:spcPts val="0"/>
              </a:spcAft>
              <a:buSzPts val="2100"/>
              <a:buChar char="➢"/>
            </a:pPr>
            <a:r>
              <a:rPr lang="en-US"/>
              <a:t>72% of businesses globally reported an increase in fraud within 12 months</a:t>
            </a:r>
            <a:endParaRPr/>
          </a:p>
        </p:txBody>
      </p:sp>
      <p:sp>
        <p:nvSpPr>
          <p:cNvPr id="1862" name="Google Shape;1862;g25b1491a2ee_0_219"/>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g25b1491a2ee_0_226"/>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Data Science and Credit Card Fraud </a:t>
            </a:r>
            <a:endParaRPr/>
          </a:p>
        </p:txBody>
      </p:sp>
      <p:sp>
        <p:nvSpPr>
          <p:cNvPr id="1869" name="Google Shape;1869;g25b1491a2ee_0_226"/>
          <p:cNvSpPr txBox="1">
            <a:spLocks noGrp="1"/>
          </p:cNvSpPr>
          <p:nvPr>
            <p:ph type="body" idx="1"/>
          </p:nvPr>
        </p:nvSpPr>
        <p:spPr>
          <a:xfrm>
            <a:off x="365568" y="1472184"/>
            <a:ext cx="8444700" cy="4212600"/>
          </a:xfrm>
          <a:prstGeom prst="rect">
            <a:avLst/>
          </a:prstGeom>
        </p:spPr>
        <p:txBody>
          <a:bodyPr spcFirstLastPara="1" wrap="square" lIns="91425" tIns="45700" rIns="91425" bIns="45700" anchor="t" anchorCtr="0">
            <a:normAutofit/>
          </a:bodyPr>
          <a:lstStyle/>
          <a:p>
            <a:pPr marL="457200" lvl="0" indent="-387350" algn="l" rtl="0">
              <a:spcBef>
                <a:spcPts val="500"/>
              </a:spcBef>
              <a:spcAft>
                <a:spcPts val="0"/>
              </a:spcAft>
              <a:buSzPts val="2500"/>
              <a:buChar char="❖"/>
            </a:pPr>
            <a:r>
              <a:rPr lang="en-US"/>
              <a:t>Data science is significantly involved in collecting, summarizing, and predicting banking data to identify suspicious activities (Qualetics Team, 2019) </a:t>
            </a:r>
            <a:endParaRPr/>
          </a:p>
          <a:p>
            <a:pPr marL="914400" lvl="1" indent="-361950" algn="l" rtl="0">
              <a:spcBef>
                <a:spcPts val="0"/>
              </a:spcBef>
              <a:spcAft>
                <a:spcPts val="0"/>
              </a:spcAft>
              <a:buSzPts val="2100"/>
              <a:buChar char="➢"/>
            </a:pPr>
            <a:r>
              <a:rPr lang="en-US"/>
              <a:t>Models are created to classify credit card transactions based on features such as amount, location, merchant, month, etc. </a:t>
            </a:r>
            <a:endParaRPr/>
          </a:p>
          <a:p>
            <a:pPr marL="457200" lvl="0" indent="-387350" algn="l" rtl="0">
              <a:spcBef>
                <a:spcPts val="0"/>
              </a:spcBef>
              <a:spcAft>
                <a:spcPts val="0"/>
              </a:spcAft>
              <a:buSzPts val="2500"/>
              <a:buChar char="❖"/>
            </a:pPr>
            <a:r>
              <a:rPr lang="en-US"/>
              <a:t>Machine learning plays a critical role in fraud detection (Kosourova, 2022)</a:t>
            </a:r>
            <a:endParaRPr/>
          </a:p>
          <a:p>
            <a:pPr marL="914400" lvl="1" indent="-361950" algn="l" rtl="0">
              <a:spcBef>
                <a:spcPts val="0"/>
              </a:spcBef>
              <a:spcAft>
                <a:spcPts val="0"/>
              </a:spcAft>
              <a:buSzPts val="2100"/>
              <a:buChar char="➢"/>
            </a:pPr>
            <a:r>
              <a:rPr lang="en-US"/>
              <a:t>Approached through supervised or unsupervised methods</a:t>
            </a:r>
            <a:endParaRPr/>
          </a:p>
          <a:p>
            <a:pPr marL="0" lvl="0" indent="0" algn="l" rtl="0">
              <a:spcBef>
                <a:spcPts val="500"/>
              </a:spcBef>
              <a:spcAft>
                <a:spcPts val="0"/>
              </a:spcAft>
              <a:buNone/>
            </a:pPr>
            <a:r>
              <a:rPr lang="en-US"/>
              <a:t> </a:t>
            </a:r>
            <a:endParaRPr/>
          </a:p>
        </p:txBody>
      </p:sp>
      <p:sp>
        <p:nvSpPr>
          <p:cNvPr id="1870" name="Google Shape;1870;g25b1491a2ee_0_226"/>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5b1491a2ee_0_242"/>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Exploring Credit Card Transaction Data</a:t>
            </a:r>
            <a:endParaRPr/>
          </a:p>
        </p:txBody>
      </p:sp>
      <p:sp>
        <p:nvSpPr>
          <p:cNvPr id="1877" name="Google Shape;1877;g25b1491a2ee_0_242"/>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graphicFrame>
        <p:nvGraphicFramePr>
          <p:cNvPr id="1878" name="Google Shape;1878;g25b1491a2ee_0_242"/>
          <p:cNvGraphicFramePr/>
          <p:nvPr/>
        </p:nvGraphicFramePr>
        <p:xfrm>
          <a:off x="952500" y="1116850"/>
          <a:ext cx="7239000" cy="4652650"/>
        </p:xfrm>
        <a:graphic>
          <a:graphicData uri="http://schemas.openxmlformats.org/drawingml/2006/table">
            <a:tbl>
              <a:tblPr>
                <a:noFill/>
                <a:tableStyleId>{5014C525-3BE9-49F2-B8C8-1EF2F9755B0B}</a:tableStyleId>
              </a:tblPr>
              <a:tblGrid>
                <a:gridCol w="7239000">
                  <a:extLst>
                    <a:ext uri="{9D8B030D-6E8A-4147-A177-3AD203B41FA5}">
                      <a16:colId xmlns:a16="http://schemas.microsoft.com/office/drawing/2014/main" val="20000"/>
                    </a:ext>
                  </a:extLst>
                </a:gridCol>
              </a:tblGrid>
              <a:tr h="2326325">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326325">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bl>
          </a:graphicData>
        </a:graphic>
      </p:graphicFrame>
      <p:pic>
        <p:nvPicPr>
          <p:cNvPr id="1879" name="Google Shape;1879;g25b1491a2ee_0_242"/>
          <p:cNvPicPr preferRelativeResize="0"/>
          <p:nvPr/>
        </p:nvPicPr>
        <p:blipFill>
          <a:blip r:embed="rId3">
            <a:alphaModFix/>
          </a:blip>
          <a:stretch>
            <a:fillRect/>
          </a:stretch>
        </p:blipFill>
        <p:spPr>
          <a:xfrm>
            <a:off x="883350" y="1024125"/>
            <a:ext cx="7404074" cy="2443551"/>
          </a:xfrm>
          <a:prstGeom prst="rect">
            <a:avLst/>
          </a:prstGeom>
          <a:noFill/>
          <a:ln>
            <a:noFill/>
          </a:ln>
        </p:spPr>
      </p:pic>
      <p:pic>
        <p:nvPicPr>
          <p:cNvPr id="1880" name="Google Shape;1880;g25b1491a2ee_0_242"/>
          <p:cNvPicPr preferRelativeResize="0"/>
          <p:nvPr/>
        </p:nvPicPr>
        <p:blipFill>
          <a:blip r:embed="rId4">
            <a:alphaModFix/>
          </a:blip>
          <a:stretch>
            <a:fillRect/>
          </a:stretch>
        </p:blipFill>
        <p:spPr>
          <a:xfrm>
            <a:off x="883350" y="3508900"/>
            <a:ext cx="7404076" cy="2350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g25b1491a2ee_0_254"/>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Exploring Credit Card Transaction Data</a:t>
            </a:r>
            <a:endParaRPr/>
          </a:p>
        </p:txBody>
      </p:sp>
      <p:sp>
        <p:nvSpPr>
          <p:cNvPr id="1887" name="Google Shape;1887;g25b1491a2ee_0_254"/>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graphicFrame>
        <p:nvGraphicFramePr>
          <p:cNvPr id="1888" name="Google Shape;1888;g25b1491a2ee_0_254"/>
          <p:cNvGraphicFramePr/>
          <p:nvPr/>
        </p:nvGraphicFramePr>
        <p:xfrm>
          <a:off x="290900" y="1135375"/>
          <a:ext cx="8594050" cy="4556775"/>
        </p:xfrm>
        <a:graphic>
          <a:graphicData uri="http://schemas.openxmlformats.org/drawingml/2006/table">
            <a:tbl>
              <a:tblPr>
                <a:noFill/>
                <a:tableStyleId>{5014C525-3BE9-49F2-B8C8-1EF2F9755B0B}</a:tableStyleId>
              </a:tblPr>
              <a:tblGrid>
                <a:gridCol w="4281100">
                  <a:extLst>
                    <a:ext uri="{9D8B030D-6E8A-4147-A177-3AD203B41FA5}">
                      <a16:colId xmlns:a16="http://schemas.microsoft.com/office/drawing/2014/main" val="20000"/>
                    </a:ext>
                  </a:extLst>
                </a:gridCol>
                <a:gridCol w="4312950">
                  <a:extLst>
                    <a:ext uri="{9D8B030D-6E8A-4147-A177-3AD203B41FA5}">
                      <a16:colId xmlns:a16="http://schemas.microsoft.com/office/drawing/2014/main" val="20001"/>
                    </a:ext>
                  </a:extLst>
                </a:gridCol>
              </a:tblGrid>
              <a:tr h="45567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1889" name="Google Shape;1889;g25b1491a2ee_0_254"/>
          <p:cNvPicPr preferRelativeResize="0"/>
          <p:nvPr/>
        </p:nvPicPr>
        <p:blipFill>
          <a:blip r:embed="rId3">
            <a:alphaModFix/>
          </a:blip>
          <a:stretch>
            <a:fillRect/>
          </a:stretch>
        </p:blipFill>
        <p:spPr>
          <a:xfrm>
            <a:off x="109725" y="1060700"/>
            <a:ext cx="4462274" cy="4718301"/>
          </a:xfrm>
          <a:prstGeom prst="rect">
            <a:avLst/>
          </a:prstGeom>
          <a:noFill/>
          <a:ln>
            <a:noFill/>
          </a:ln>
        </p:spPr>
      </p:pic>
      <p:pic>
        <p:nvPicPr>
          <p:cNvPr id="1890" name="Google Shape;1890;g25b1491a2ee_0_254"/>
          <p:cNvPicPr preferRelativeResize="0"/>
          <p:nvPr/>
        </p:nvPicPr>
        <p:blipFill>
          <a:blip r:embed="rId4">
            <a:alphaModFix/>
          </a:blip>
          <a:stretch>
            <a:fillRect/>
          </a:stretch>
        </p:blipFill>
        <p:spPr>
          <a:xfrm>
            <a:off x="4572000" y="1060700"/>
            <a:ext cx="4480550" cy="545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g25b1491a2ee_0_266"/>
          <p:cNvSpPr txBox="1">
            <a:spLocks noGrp="1"/>
          </p:cNvSpPr>
          <p:nvPr>
            <p:ph type="title"/>
          </p:nvPr>
        </p:nvSpPr>
        <p:spPr>
          <a:xfrm>
            <a:off x="365568" y="392415"/>
            <a:ext cx="8444700" cy="106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Exploring Credit Card Transaction Data</a:t>
            </a:r>
            <a:endParaRPr/>
          </a:p>
        </p:txBody>
      </p:sp>
      <p:sp>
        <p:nvSpPr>
          <p:cNvPr id="1897" name="Google Shape;1897;g25b1491a2ee_0_266"/>
          <p:cNvSpPr txBox="1">
            <a:spLocks noGrp="1"/>
          </p:cNvSpPr>
          <p:nvPr>
            <p:ph type="sldNum" idx="12"/>
          </p:nvPr>
        </p:nvSpPr>
        <p:spPr>
          <a:xfrm>
            <a:off x="8128000" y="6155267"/>
            <a:ext cx="675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graphicFrame>
        <p:nvGraphicFramePr>
          <p:cNvPr id="1898" name="Google Shape;1898;g25b1491a2ee_0_266"/>
          <p:cNvGraphicFramePr/>
          <p:nvPr/>
        </p:nvGraphicFramePr>
        <p:xfrm>
          <a:off x="365550" y="1107950"/>
          <a:ext cx="8444700" cy="4605475"/>
        </p:xfrm>
        <a:graphic>
          <a:graphicData uri="http://schemas.openxmlformats.org/drawingml/2006/table">
            <a:tbl>
              <a:tblPr>
                <a:noFill/>
                <a:tableStyleId>{5014C525-3BE9-49F2-B8C8-1EF2F9755B0B}</a:tableStyleId>
              </a:tblPr>
              <a:tblGrid>
                <a:gridCol w="4222350">
                  <a:extLst>
                    <a:ext uri="{9D8B030D-6E8A-4147-A177-3AD203B41FA5}">
                      <a16:colId xmlns:a16="http://schemas.microsoft.com/office/drawing/2014/main" val="20000"/>
                    </a:ext>
                  </a:extLst>
                </a:gridCol>
                <a:gridCol w="4222350">
                  <a:extLst>
                    <a:ext uri="{9D8B030D-6E8A-4147-A177-3AD203B41FA5}">
                      <a16:colId xmlns:a16="http://schemas.microsoft.com/office/drawing/2014/main" val="20001"/>
                    </a:ext>
                  </a:extLst>
                </a:gridCol>
              </a:tblGrid>
              <a:tr h="46054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1899" name="Google Shape;1899;g25b1491a2ee_0_266"/>
          <p:cNvPicPr preferRelativeResize="0"/>
          <p:nvPr/>
        </p:nvPicPr>
        <p:blipFill>
          <a:blip r:embed="rId3">
            <a:alphaModFix/>
          </a:blip>
          <a:stretch>
            <a:fillRect/>
          </a:stretch>
        </p:blipFill>
        <p:spPr>
          <a:xfrm>
            <a:off x="274325" y="987550"/>
            <a:ext cx="4297675" cy="4864600"/>
          </a:xfrm>
          <a:prstGeom prst="rect">
            <a:avLst/>
          </a:prstGeom>
          <a:noFill/>
          <a:ln>
            <a:noFill/>
          </a:ln>
        </p:spPr>
      </p:pic>
      <p:pic>
        <p:nvPicPr>
          <p:cNvPr id="1900" name="Google Shape;1900;g25b1491a2ee_0_266"/>
          <p:cNvPicPr preferRelativeResize="0"/>
          <p:nvPr/>
        </p:nvPicPr>
        <p:blipFill>
          <a:blip r:embed="rId4">
            <a:alphaModFix/>
          </a:blip>
          <a:stretch>
            <a:fillRect/>
          </a:stretch>
        </p:blipFill>
        <p:spPr>
          <a:xfrm>
            <a:off x="4407400" y="987550"/>
            <a:ext cx="4736599" cy="4864601"/>
          </a:xfrm>
          <a:prstGeom prst="rect">
            <a:avLst/>
          </a:prstGeom>
          <a:noFill/>
          <a:ln>
            <a:noFill/>
          </a:ln>
        </p:spPr>
      </p:pic>
    </p:spTree>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2497</Words>
  <Application>Microsoft Macintosh PowerPoint</Application>
  <PresentationFormat>On-screen Show (4:3)</PresentationFormat>
  <Paragraphs>277</Paragraphs>
  <Slides>38</Slides>
  <Notes>38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Calibri</vt:lpstr>
      <vt:lpstr>Fjalla One</vt:lpstr>
      <vt:lpstr>Barlow Semi Condensed Medium</vt:lpstr>
      <vt:lpstr>Arial</vt:lpstr>
      <vt:lpstr>Roboto Condensed Light</vt:lpstr>
      <vt:lpstr>Times New Roman</vt:lpstr>
      <vt:lpstr>Barlow Semi Condensed</vt:lpstr>
      <vt:lpstr>RyersonUniversity_MasterTemplate v1</vt:lpstr>
      <vt:lpstr>Technology Consulting by Slidesgo</vt:lpstr>
      <vt:lpstr> Credit Card Fraud Detection</vt:lpstr>
      <vt:lpstr>Table of Contents</vt:lpstr>
      <vt:lpstr>Understanding Credit Card Fraud</vt:lpstr>
      <vt:lpstr>What is Credit Card Fraud (CCF)</vt:lpstr>
      <vt:lpstr>The State of Credit Card Fraud</vt:lpstr>
      <vt:lpstr>Data Science and Credit Card Fraud </vt:lpstr>
      <vt:lpstr>Exploring Credit Card Transaction Data</vt:lpstr>
      <vt:lpstr>Exploring Credit Card Transaction Data</vt:lpstr>
      <vt:lpstr>Exploring Credit Card Transaction Data</vt:lpstr>
      <vt:lpstr>Literature Review </vt:lpstr>
      <vt:lpstr>Literature Review</vt:lpstr>
      <vt:lpstr>Objectives and Research Questions</vt:lpstr>
      <vt:lpstr>Objectives  </vt:lpstr>
      <vt:lpstr>Research Questions </vt:lpstr>
      <vt:lpstr>Methodology </vt:lpstr>
      <vt:lpstr>Data Description </vt:lpstr>
      <vt:lpstr>Dataset </vt:lpstr>
      <vt:lpstr>Methodology </vt:lpstr>
      <vt:lpstr>Methodology </vt:lpstr>
      <vt:lpstr>Tools </vt:lpstr>
      <vt:lpstr>Results </vt:lpstr>
      <vt:lpstr>Feature Selection</vt:lpstr>
      <vt:lpstr>Performance of models on original dataset using RobustScalar containing all features vs selected features </vt:lpstr>
      <vt:lpstr>ROC Curves for Random Over Sampling</vt:lpstr>
      <vt:lpstr>ROC Curves for Random Over Sampling (Selected Features) </vt:lpstr>
      <vt:lpstr>ROC Curves for SMOTE (Selected Features)</vt:lpstr>
      <vt:lpstr>Performance of models with no outliers containing all features vs selected features</vt:lpstr>
      <vt:lpstr>ROC Curves for Random Under sampling</vt:lpstr>
      <vt:lpstr>ROC Curves for Random Under sampling (Selected Features)</vt:lpstr>
      <vt:lpstr>Comparing Results with Previous Studies </vt:lpstr>
      <vt:lpstr>Comparing Results with Previous Studies </vt:lpstr>
      <vt:lpstr>Limitations and Recommendations</vt:lpstr>
      <vt:lpstr>Conclusion </vt:lpstr>
      <vt:lpstr>Conclusion </vt:lpstr>
      <vt:lpstr>References </vt:lpstr>
      <vt:lpstr>References </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Credit Card Fraud Detection</dc:title>
  <cp:lastModifiedBy>Rania Anwar</cp:lastModifiedBy>
  <cp:revision>1</cp:revision>
  <dcterms:created xsi:type="dcterms:W3CDTF">2017-11-20T16:23:43Z</dcterms:created>
  <dcterms:modified xsi:type="dcterms:W3CDTF">2023-11-26T03:49:52Z</dcterms:modified>
</cp:coreProperties>
</file>